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4">
  <p:sldMasterIdLst>
    <p:sldMasterId id="2147483686" r:id="rId4"/>
    <p:sldMasterId id="2147483718" r:id="rId5"/>
  </p:sldMasterIdLst>
  <p:notesMasterIdLst>
    <p:notesMasterId r:id="rId15"/>
  </p:notesMasterIdLst>
  <p:sldIdLst>
    <p:sldId id="256" r:id="rId6"/>
    <p:sldId id="2375" r:id="rId7"/>
    <p:sldId id="2377" r:id="rId8"/>
    <p:sldId id="2368" r:id="rId9"/>
    <p:sldId id="2370" r:id="rId10"/>
    <p:sldId id="2371" r:id="rId11"/>
    <p:sldId id="2372" r:id="rId12"/>
    <p:sldId id="2373" r:id="rId13"/>
    <p:sldId id="2369" r:id="rId14"/>
  </p:sldIdLst>
  <p:sldSz cx="14630400" cy="8229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binar" id="{C0E0AD75-D775-45E3-AF8A-FBD3A136EB90}">
          <p14:sldIdLst>
            <p14:sldId id="256"/>
            <p14:sldId id="2375"/>
            <p14:sldId id="2377"/>
            <p14:sldId id="2368"/>
            <p14:sldId id="2370"/>
            <p14:sldId id="2371"/>
            <p14:sldId id="2372"/>
            <p14:sldId id="2373"/>
            <p14:sldId id="236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57637C"/>
    <a:srgbClr val="FF0000"/>
    <a:srgbClr val="0E223E"/>
    <a:srgbClr val="3D465A"/>
    <a:srgbClr val="084466"/>
    <a:srgbClr val="092345"/>
    <a:srgbClr val="0D5CF2"/>
    <a:srgbClr val="A5A5A5"/>
    <a:srgbClr val="7F8F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C30FBB-600B-422D-96A2-35691DB0A516}" v="5" dt="2023-06-28T15:05:21.6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2127" autoAdjust="0"/>
  </p:normalViewPr>
  <p:slideViewPr>
    <p:cSldViewPr snapToGrid="0">
      <p:cViewPr varScale="1">
        <p:scale>
          <a:sx n="85" d="100"/>
          <a:sy n="85" d="100"/>
        </p:scale>
        <p:origin x="2460" y="8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CD29E2-18B9-0F42-AB14-810AAD724E30}" type="datetimeFigureOut">
              <a:rPr lang="en-US" smtClean="0"/>
              <a:t>9/7/2023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3B943A-1CCE-B048-A1F2-909B84CE8C1A}" type="slidenum">
              <a:rPr lang="en-US" smtClean="0"/>
              <a:t>‹#›</a:t>
            </a:fld>
            <a:endParaRPr lang="en-US"/>
          </a:p>
        </p:txBody>
      </p:sp>
    </p:spTree>
    <p:extLst>
      <p:ext uri="{BB962C8B-B14F-4D97-AF65-F5344CB8AC3E}">
        <p14:creationId xmlns:p14="http://schemas.microsoft.com/office/powerpoint/2010/main" val="2719992608"/>
      </p:ext>
    </p:extLst>
  </p:cSld>
  <p:clrMap bg1="lt1" tx1="dk1" bg2="lt2" tx2="dk2" accent1="accent1" accent2="accent2" accent3="accent3" accent4="accent4" accent5="accent5" accent6="accent6" hlink="hlink" folHlink="folHlink"/>
  <p:notesStyle>
    <a:lvl1pPr marL="0" algn="l" defTabSz="1097280" rtl="0" eaLnBrk="1" latinLnBrk="0" hangingPunct="1">
      <a:defRPr sz="1440" kern="1200">
        <a:solidFill>
          <a:schemeClr val="tx1"/>
        </a:solidFill>
        <a:latin typeface="+mn-lt"/>
        <a:ea typeface="+mn-ea"/>
        <a:cs typeface="+mn-cs"/>
      </a:defRPr>
    </a:lvl1pPr>
    <a:lvl2pPr marL="548640" algn="l" defTabSz="1097280" rtl="0" eaLnBrk="1" latinLnBrk="0" hangingPunct="1">
      <a:defRPr sz="1440" kern="1200">
        <a:solidFill>
          <a:schemeClr val="tx1"/>
        </a:solidFill>
        <a:latin typeface="+mn-lt"/>
        <a:ea typeface="+mn-ea"/>
        <a:cs typeface="+mn-cs"/>
      </a:defRPr>
    </a:lvl2pPr>
    <a:lvl3pPr marL="1097280" algn="l" defTabSz="1097280" rtl="0" eaLnBrk="1" latinLnBrk="0" hangingPunct="1">
      <a:defRPr sz="1440" kern="1200">
        <a:solidFill>
          <a:schemeClr val="tx1"/>
        </a:solidFill>
        <a:latin typeface="+mn-lt"/>
        <a:ea typeface="+mn-ea"/>
        <a:cs typeface="+mn-cs"/>
      </a:defRPr>
    </a:lvl3pPr>
    <a:lvl4pPr marL="1645920" algn="l" defTabSz="1097280" rtl="0" eaLnBrk="1" latinLnBrk="0" hangingPunct="1">
      <a:defRPr sz="1440" kern="1200">
        <a:solidFill>
          <a:schemeClr val="tx1"/>
        </a:solidFill>
        <a:latin typeface="+mn-lt"/>
        <a:ea typeface="+mn-ea"/>
        <a:cs typeface="+mn-cs"/>
      </a:defRPr>
    </a:lvl4pPr>
    <a:lvl5pPr marL="2194560" algn="l" defTabSz="1097280" rtl="0" eaLnBrk="1" latinLnBrk="0" hangingPunct="1">
      <a:defRPr sz="1440" kern="1200">
        <a:solidFill>
          <a:schemeClr val="tx1"/>
        </a:solidFill>
        <a:latin typeface="+mn-lt"/>
        <a:ea typeface="+mn-ea"/>
        <a:cs typeface="+mn-cs"/>
      </a:defRPr>
    </a:lvl5pPr>
    <a:lvl6pPr marL="2743200" algn="l" defTabSz="1097280" rtl="0" eaLnBrk="1" latinLnBrk="0" hangingPunct="1">
      <a:defRPr sz="1440" kern="1200">
        <a:solidFill>
          <a:schemeClr val="tx1"/>
        </a:solidFill>
        <a:latin typeface="+mn-lt"/>
        <a:ea typeface="+mn-ea"/>
        <a:cs typeface="+mn-cs"/>
      </a:defRPr>
    </a:lvl6pPr>
    <a:lvl7pPr marL="3291840" algn="l" defTabSz="1097280" rtl="0" eaLnBrk="1" latinLnBrk="0" hangingPunct="1">
      <a:defRPr sz="1440" kern="1200">
        <a:solidFill>
          <a:schemeClr val="tx1"/>
        </a:solidFill>
        <a:latin typeface="+mn-lt"/>
        <a:ea typeface="+mn-ea"/>
        <a:cs typeface="+mn-cs"/>
      </a:defRPr>
    </a:lvl7pPr>
    <a:lvl8pPr marL="3840480" algn="l" defTabSz="1097280" rtl="0" eaLnBrk="1" latinLnBrk="0" hangingPunct="1">
      <a:defRPr sz="1440" kern="1200">
        <a:solidFill>
          <a:schemeClr val="tx1"/>
        </a:solidFill>
        <a:latin typeface="+mn-lt"/>
        <a:ea typeface="+mn-ea"/>
        <a:cs typeface="+mn-cs"/>
      </a:defRPr>
    </a:lvl8pPr>
    <a:lvl9pPr marL="4389120" algn="l" defTabSz="1097280" rtl="0" eaLnBrk="1" latinLnBrk="0" hangingPunct="1">
      <a:defRPr sz="144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Welcome! Today these training materials will cover the major points in the Radiological Dispersal Device (RDD) Recovery Guidance.</a:t>
            </a:r>
          </a:p>
        </p:txBody>
      </p:sp>
      <p:sp>
        <p:nvSpPr>
          <p:cNvPr id="4" name="Slide Number Placeholder 3"/>
          <p:cNvSpPr>
            <a:spLocks noGrp="1"/>
          </p:cNvSpPr>
          <p:nvPr>
            <p:ph type="sldNum" sz="quarter" idx="5"/>
          </p:nvPr>
        </p:nvSpPr>
        <p:spPr/>
        <p:txBody>
          <a:bodyPr/>
          <a:lstStyle/>
          <a:p>
            <a:fld id="{B83B943A-1CCE-B048-A1F2-909B84CE8C1A}" type="slidenum">
              <a:rPr lang="en-US" smtClean="0"/>
              <a:t>1</a:t>
            </a:fld>
            <a:endParaRPr lang="en-US"/>
          </a:p>
        </p:txBody>
      </p:sp>
    </p:spTree>
    <p:extLst>
      <p:ext uri="{BB962C8B-B14F-4D97-AF65-F5344CB8AC3E}">
        <p14:creationId xmlns:p14="http://schemas.microsoft.com/office/powerpoint/2010/main" val="2816633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Narration:</a:t>
            </a:r>
          </a:p>
          <a:p>
            <a:pPr marL="0" marR="0">
              <a:lnSpc>
                <a:spcPct val="120000"/>
              </a:lnSpc>
              <a:spcBef>
                <a:spcPts val="0"/>
              </a:spcBef>
              <a:spcAft>
                <a:spcPts val="1200"/>
              </a:spcAf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The goal of the Planning Guidance for Response to a Nuclear Detonation (PGRND) Independent Course (IS) is to provide education, awareness, and guidance to support the development of effective federal, regional, state, local, tribal, and territorial (FRSLTT) nuclear denotation</a:t>
            </a:r>
            <a:r>
              <a:rPr lang="en-US" sz="1200" dirty="0">
                <a:latin typeface="Franklin Gothic Book" panose="020B0503020102020204" pitchFamily="34" charset="0"/>
                <a:ea typeface="Calibri" panose="020F0502020204030204" pitchFamily="34" charset="0"/>
                <a:cs typeface="Times New Roman" panose="02020603050405020304" pitchFamily="18" charset="0"/>
              </a:rPr>
              <a:t> </a:t>
            </a: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incident plans.</a:t>
            </a:r>
          </a:p>
          <a:p>
            <a:pPr marL="0" marR="0">
              <a:lnSpc>
                <a:spcPct val="120000"/>
              </a:lnSpc>
              <a:spcBef>
                <a:spcPts val="0"/>
              </a:spcBef>
              <a:spcAft>
                <a:spcPts val="1200"/>
              </a:spcAf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Upon completion of this course, participants will be able to:</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Understand the layout and contents of the PGRND and be empowered to use it to support your planning efforts</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Identify considerations for response to and recovery. </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Describe key crosscutting considerations for planning. </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Describe the effects from nuclear detonation most important for planning.</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Describe methods and messages for communicating with the public during response and recovery</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Describe planning considerations for augmenting the provision of mass care and human services, provision of health and medical services, and essential services to achieve recovery outcomes.</a:t>
            </a:r>
          </a:p>
          <a:p>
            <a:pPr marL="342900" marR="0" lvl="0" indent="-342900">
              <a:lnSpc>
                <a:spcPct val="120000"/>
              </a:lnSpc>
              <a:spcBef>
                <a:spcPts val="0"/>
              </a:spcBef>
              <a:spcAft>
                <a:spcPts val="120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Identify additional planning, decision-support, and modeling resources.</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course will take approximately </a:t>
            </a:r>
            <a:r>
              <a:rPr lang="en-US" dirty="0">
                <a:solidFill>
                  <a:srgbClr val="FF0000"/>
                </a:solidFill>
              </a:rPr>
              <a:t>150</a:t>
            </a:r>
            <a:r>
              <a:rPr lang="en-US" dirty="0"/>
              <a:t> minutes to complete.  </a:t>
            </a:r>
          </a:p>
          <a:p>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DAA4EA-C261-4A8F-885C-5CEDD237C4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2611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Narration:</a:t>
            </a:r>
          </a:p>
          <a:p>
            <a:pPr marL="0" marR="0">
              <a:lnSpc>
                <a:spcPct val="120000"/>
              </a:lnSpc>
              <a:spcBef>
                <a:spcPts val="0"/>
              </a:spcBef>
              <a:spcAft>
                <a:spcPts val="1200"/>
              </a:spcAf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The goal of the Planning Guidance for Response to a Nuclear Detonation (PGRND) Independent Course (IS) is to provide education, awareness, and guidance to support the development of effective federal, regional, state, local, tribal, and territorial (FRSLTT) nuclear denotation</a:t>
            </a:r>
            <a:r>
              <a:rPr lang="en-US" sz="1200" dirty="0">
                <a:latin typeface="Franklin Gothic Book" panose="020B0503020102020204" pitchFamily="34" charset="0"/>
                <a:ea typeface="Calibri" panose="020F0502020204030204" pitchFamily="34" charset="0"/>
                <a:cs typeface="Times New Roman" panose="02020603050405020304" pitchFamily="18" charset="0"/>
              </a:rPr>
              <a:t> </a:t>
            </a: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incident plans.</a:t>
            </a:r>
          </a:p>
          <a:p>
            <a:pPr marL="0" marR="0">
              <a:lnSpc>
                <a:spcPct val="120000"/>
              </a:lnSpc>
              <a:spcBef>
                <a:spcPts val="0"/>
              </a:spcBef>
              <a:spcAft>
                <a:spcPts val="1200"/>
              </a:spcAf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Upon completion of this course, participants will be able to:</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Understand the layout and contents of the PGRND and be empowered to use it to support your planning efforts</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Identify considerations for response to and recovery. </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Describe key crosscutting considerations for planning. </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Describe the effects from nuclear detonation most important for planning.</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Describe methods and messages for communicating with the public during response and recovery</a:t>
            </a:r>
          </a:p>
          <a:p>
            <a:pPr marL="342900" marR="0" lvl="0" indent="-342900">
              <a:lnSpc>
                <a:spcPct val="120000"/>
              </a:lnSpc>
              <a:spcBef>
                <a:spcPts val="0"/>
              </a:spcBef>
              <a:spcAft>
                <a:spcPts val="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Describe planning considerations for augmenting the provision of mass care and human services, provision of health and medical services, and essential services to achieve recovery outcomes.</a:t>
            </a:r>
          </a:p>
          <a:p>
            <a:pPr marL="342900" marR="0" lvl="0" indent="-342900">
              <a:lnSpc>
                <a:spcPct val="120000"/>
              </a:lnSpc>
              <a:spcBef>
                <a:spcPts val="0"/>
              </a:spcBef>
              <a:spcAft>
                <a:spcPts val="1200"/>
              </a:spcAft>
              <a:buClr>
                <a:srgbClr val="2F2F30"/>
              </a:buClr>
              <a:buFont typeface="Wingdings" panose="05000000000000000000" pitchFamily="2" charset="2"/>
              <a:buChar char=""/>
              <a:tabLst>
                <a:tab pos="228600" algn="l"/>
                <a:tab pos="457200" algn="l"/>
              </a:tabLst>
            </a:pPr>
            <a:r>
              <a:rPr lang="en-US" sz="1200" dirty="0">
                <a:effectLst/>
                <a:latin typeface="Franklin Gothic Book" panose="020B0503020102020204" pitchFamily="34" charset="0"/>
                <a:ea typeface="Calibri" panose="020F0502020204030204" pitchFamily="34" charset="0"/>
                <a:cs typeface="Times New Roman" panose="02020603050405020304" pitchFamily="18" charset="0"/>
              </a:rPr>
              <a:t>Identify additional planning, decision-support, and modeling resources.</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course will take approximately </a:t>
            </a:r>
            <a:r>
              <a:rPr lang="en-US" dirty="0">
                <a:solidFill>
                  <a:srgbClr val="FF0000"/>
                </a:solidFill>
              </a:rPr>
              <a:t>150</a:t>
            </a:r>
            <a:r>
              <a:rPr lang="en-US" dirty="0"/>
              <a:t> minutes to complete.  </a:t>
            </a:r>
          </a:p>
          <a:p>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DAA4EA-C261-4A8F-885C-5CEDD237C4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1173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3B943A-1CCE-B048-A1F2-909B84CE8C1A}" type="slidenum">
              <a:rPr lang="en-US" smtClean="0"/>
              <a:t>5</a:t>
            </a:fld>
            <a:endParaRPr lang="en-US"/>
          </a:p>
        </p:txBody>
      </p:sp>
    </p:spTree>
    <p:extLst>
      <p:ext uri="{BB962C8B-B14F-4D97-AF65-F5344CB8AC3E}">
        <p14:creationId xmlns:p14="http://schemas.microsoft.com/office/powerpoint/2010/main" val="2865102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400"/>
              <a:t>The affected population will have been given instructions on where to shelter-in-place or evacuate and how/when.  The goal is to minimize the exposure of responders and the public in the area where contamination is found.  A screening/assessment process, checking for contamination, should be used for the evacuees and responders.  Evacuees should be directed to a Community Reception Center (CRC) and then to any other needed services.  Service locations should be kept free of contamination. </a:t>
            </a:r>
            <a:r>
              <a:rPr lang="en-US" sz="1800">
                <a:effectLst/>
                <a:latin typeface="Century Schoolbook"/>
                <a:ea typeface="DengXian"/>
                <a:cs typeface="Arial" panose="020B0604020202020204" pitchFamily="34" charset="0"/>
              </a:rPr>
              <a:t>All risks, including long-term risks (e.g., effects from temporary housing or relocation), should be considered when developing the evacuation plan.</a:t>
            </a:r>
            <a:r>
              <a:rPr lang="en-US" sz="1800">
                <a:latin typeface="Calibri"/>
                <a:ea typeface="DengXian"/>
                <a:cs typeface="Calibri"/>
              </a:rPr>
              <a:t> </a:t>
            </a:r>
            <a:r>
              <a:rPr lang="en-US" sz="1800">
                <a:effectLst/>
                <a:latin typeface="Calibri"/>
                <a:ea typeface="DengXian"/>
                <a:cs typeface="Calibri"/>
              </a:rPr>
              <a:t> The responders and public should also be kept informed on water and food safety considerations.</a:t>
            </a:r>
            <a:endParaRPr lang="en-US">
              <a:latin typeface="Calibri"/>
              <a:ea typeface="DengXian"/>
              <a:cs typeface="Calibri"/>
            </a:endParaRPr>
          </a:p>
          <a:p>
            <a:endParaRPr lang="en-US"/>
          </a:p>
        </p:txBody>
      </p:sp>
      <p:sp>
        <p:nvSpPr>
          <p:cNvPr id="4" name="Slide Number Placeholder 3"/>
          <p:cNvSpPr>
            <a:spLocks noGrp="1"/>
          </p:cNvSpPr>
          <p:nvPr>
            <p:ph type="sldNum" sz="quarter" idx="5"/>
          </p:nvPr>
        </p:nvSpPr>
        <p:spPr/>
        <p:txBody>
          <a:bodyPr/>
          <a:lstStyle/>
          <a:p>
            <a:fld id="{B83B943A-1CCE-B048-A1F2-909B84CE8C1A}" type="slidenum">
              <a:rPr lang="en-US" smtClean="0"/>
              <a:t>6</a:t>
            </a:fld>
            <a:endParaRPr lang="en-US"/>
          </a:p>
        </p:txBody>
      </p:sp>
    </p:spTree>
    <p:extLst>
      <p:ext uri="{BB962C8B-B14F-4D97-AF65-F5344CB8AC3E}">
        <p14:creationId xmlns:p14="http://schemas.microsoft.com/office/powerpoint/2010/main" val="1518118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a:effectLst/>
                <a:latin typeface="Calibri" panose="020F0502020204030204" pitchFamily="34" charset="0"/>
                <a:ea typeface="Calibri" panose="020F0502020204030204" pitchFamily="34" charset="0"/>
                <a:cs typeface="Calibri" panose="020F0502020204030204" pitchFamily="34" charset="0"/>
              </a:rPr>
              <a:t>Add/stress importance that this will be a long-term (multi-year) recovery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Rationale:</a:t>
            </a:r>
            <a:r>
              <a:rPr lang="en-US" sz="1800" i="1">
                <a:effectLst/>
                <a:latin typeface="Calibri" panose="020F0502020204030204" pitchFamily="34" charset="0"/>
                <a:ea typeface="Calibri" panose="020F0502020204030204" pitchFamily="34" charset="0"/>
                <a:cs typeface="Times New Roman" panose="02020603050405020304" pitchFamily="18" charset="0"/>
              </a:rPr>
              <a:t> “Elected officials and the public will always want to know when can we go back to normal. Need to understand that this is a really long duration incident. Some people may not understand the long term recovery element.”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a:effectLst/>
                <a:latin typeface="Calibri" panose="020F0502020204030204" pitchFamily="34" charset="0"/>
                <a:ea typeface="Calibri" panose="020F0502020204030204" pitchFamily="34" charset="0"/>
                <a:cs typeface="Calibri" panose="020F0502020204030204" pitchFamily="34" charset="0"/>
              </a:rPr>
              <a:t>May want to make sure that the long term aspects are emphasized here.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endParaRPr lang="en-US"/>
          </a:p>
          <a:p>
            <a:r>
              <a:rPr lang="en-US" b="1"/>
              <a:t>Talking points:</a:t>
            </a:r>
          </a:p>
          <a:p>
            <a:endParaRPr lang="en-US"/>
          </a:p>
          <a:p>
            <a:pPr>
              <a:spcBef>
                <a:spcPts val="0"/>
              </a:spcBef>
              <a:spcAft>
                <a:spcPts val="800"/>
              </a:spcAft>
            </a:pPr>
            <a:r>
              <a:rPr lang="en-US" sz="1800">
                <a:solidFill>
                  <a:srgbClr val="0C0C0C"/>
                </a:solidFill>
                <a:effectLst/>
                <a:latin typeface="Roboto" panose="02000000000000000000" pitchFamily="2" charset="0"/>
              </a:rPr>
              <a:t>The scope of the Strategy 5, Reopen and Rebuild, focuses on restoring and returning remediated properties to their owners (e.g., government, private entities). These properties may include publicly owned and commonly used spaces (e.g., parks and infrastructure) as well as  residential and commercial buildings and structures, (e.g., homes, industrial plants, and agricultural facilities.) </a:t>
            </a:r>
          </a:p>
          <a:p>
            <a:pPr>
              <a:spcBef>
                <a:spcPts val="0"/>
              </a:spcBef>
              <a:spcAft>
                <a:spcPts val="800"/>
              </a:spcAft>
            </a:pPr>
            <a:endParaRPr lang="en-US" sz="1800">
              <a:solidFill>
                <a:srgbClr val="0C0C0C"/>
              </a:solidFill>
              <a:effectLst/>
              <a:latin typeface="Roboto" panose="02000000000000000000" pitchFamily="2" charset="0"/>
            </a:endParaRPr>
          </a:p>
          <a:p>
            <a:pPr>
              <a:spcBef>
                <a:spcPts val="0"/>
              </a:spcBef>
              <a:spcAft>
                <a:spcPts val="800"/>
              </a:spcAft>
            </a:pPr>
            <a:r>
              <a:rPr lang="en-US" sz="1800">
                <a:solidFill>
                  <a:srgbClr val="0C0C0C"/>
                </a:solidFill>
                <a:effectLst/>
                <a:latin typeface="Roboto" panose="02000000000000000000" pitchFamily="2" charset="0"/>
              </a:rPr>
              <a:t>The Strategy includes two Focus Areas. In Focus Area 9, we focus on "reopening". That is "allowing residential, industrial and business activities to safely resume in an area that was previously restricted to public access due to radioactive contamination or other impacts from the RDD incident." </a:t>
            </a:r>
          </a:p>
          <a:p>
            <a:pPr>
              <a:spcBef>
                <a:spcPts val="0"/>
              </a:spcBef>
              <a:spcAft>
                <a:spcPts val="800"/>
              </a:spcAft>
            </a:pPr>
            <a:endParaRPr lang="en-US" sz="1800">
              <a:solidFill>
                <a:srgbClr val="0C0C0C"/>
              </a:solidFill>
              <a:effectLst/>
              <a:latin typeface="Roboto" panose="02000000000000000000" pitchFamily="2" charset="0"/>
            </a:endParaRPr>
          </a:p>
          <a:p>
            <a:pPr>
              <a:spcBef>
                <a:spcPts val="0"/>
              </a:spcBef>
              <a:spcAft>
                <a:spcPts val="800"/>
              </a:spcAft>
            </a:pPr>
            <a:r>
              <a:rPr lang="en-US" sz="1800">
                <a:solidFill>
                  <a:srgbClr val="0C0C0C"/>
                </a:solidFill>
                <a:effectLst/>
                <a:latin typeface="Roboto" panose="02000000000000000000" pitchFamily="2" charset="0"/>
              </a:rPr>
              <a:t>By contrast, Focus Area 10 zooms out and focuses on the long-term process for planned rebuilding of communities and freeing up the resources to implement rebuilding plans. It is really important for planners to think about this Strategy as a long-term, multi-year effort.</a:t>
            </a:r>
          </a:p>
          <a:p>
            <a:endParaRPr lang="en-US"/>
          </a:p>
        </p:txBody>
      </p:sp>
      <p:sp>
        <p:nvSpPr>
          <p:cNvPr id="4" name="Slide Number Placeholder 3"/>
          <p:cNvSpPr>
            <a:spLocks noGrp="1"/>
          </p:cNvSpPr>
          <p:nvPr>
            <p:ph type="sldNum" sz="quarter" idx="5"/>
          </p:nvPr>
        </p:nvSpPr>
        <p:spPr/>
        <p:txBody>
          <a:bodyPr/>
          <a:lstStyle/>
          <a:p>
            <a:fld id="{B83B943A-1CCE-B048-A1F2-909B84CE8C1A}" type="slidenum">
              <a:rPr lang="en-US" smtClean="0"/>
              <a:t>8</a:t>
            </a:fld>
            <a:endParaRPr lang="en-US"/>
          </a:p>
        </p:txBody>
      </p:sp>
    </p:spTree>
    <p:extLst>
      <p:ext uri="{BB962C8B-B14F-4D97-AF65-F5344CB8AC3E}">
        <p14:creationId xmlns:p14="http://schemas.microsoft.com/office/powerpoint/2010/main" val="3939397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346836"/>
            <a:ext cx="10972800" cy="2865120"/>
          </a:xfrm>
        </p:spPr>
        <p:txBody>
          <a:bodyPr anchor="b"/>
          <a:lstStyle>
            <a:lvl1pPr algn="ctr">
              <a:defRPr sz="7200"/>
            </a:lvl1pPr>
          </a:lstStyle>
          <a:p>
            <a:r>
              <a:rPr lang="en-US"/>
              <a:t>Click to edit Master title style</a:t>
            </a:r>
          </a:p>
        </p:txBody>
      </p:sp>
      <p:sp>
        <p:nvSpPr>
          <p:cNvPr id="3" name="Subtitle 2"/>
          <p:cNvSpPr>
            <a:spLocks noGrp="1"/>
          </p:cNvSpPr>
          <p:nvPr>
            <p:ph type="subTitle" idx="1"/>
          </p:nvPr>
        </p:nvSpPr>
        <p:spPr>
          <a:xfrm>
            <a:off x="1828800" y="4322446"/>
            <a:ext cx="10972800" cy="1986914"/>
          </a:xfrm>
        </p:spPr>
        <p:txBody>
          <a:bodyPr/>
          <a:lstStyle>
            <a:lvl1pPr marL="0" indent="0" algn="ctr">
              <a:buNone/>
              <a:defRPr sz="2880"/>
            </a:lvl1pPr>
            <a:lvl2pPr marL="548640" indent="0" algn="ctr">
              <a:buNone/>
              <a:defRPr sz="240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908197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3869973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469880" y="438150"/>
            <a:ext cx="3154680" cy="697420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05840" y="438150"/>
            <a:ext cx="9281160" cy="697420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1961979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6470728" y="883675"/>
            <a:ext cx="7157910" cy="6772808"/>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D009ADD-6F04-4A45-8F39-EFF06C2E1325}"/>
              </a:ext>
            </a:extLst>
          </p:cNvPr>
          <p:cNvSpPr/>
          <p:nvPr userDrawn="1"/>
        </p:nvSpPr>
        <p:spPr>
          <a:xfrm>
            <a:off x="1" y="637953"/>
            <a:ext cx="5690795" cy="7591647"/>
          </a:xfrm>
          <a:prstGeom prst="rect">
            <a:avLst/>
          </a:prstGeom>
          <a:solidFill>
            <a:srgbClr val="092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775336" y="1076460"/>
            <a:ext cx="4245034" cy="2463871"/>
          </a:xfrm>
        </p:spPr>
        <p:txBody>
          <a:bodyPr anchor="t">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4" name="Text Placeholder 3">
            <a:extLst>
              <a:ext uri="{FF2B5EF4-FFF2-40B4-BE49-F238E27FC236}">
                <a16:creationId xmlns:a16="http://schemas.microsoft.com/office/drawing/2014/main" id="{A9396043-FE12-E644-8934-7EB850D6DD38}"/>
              </a:ext>
            </a:extLst>
          </p:cNvPr>
          <p:cNvSpPr>
            <a:spLocks noGrp="1"/>
          </p:cNvSpPr>
          <p:nvPr>
            <p:ph type="body" sz="quarter" idx="10"/>
          </p:nvPr>
        </p:nvSpPr>
        <p:spPr>
          <a:xfrm>
            <a:off x="775336" y="3766186"/>
            <a:ext cx="4246244" cy="2623981"/>
          </a:xfrm>
        </p:spPr>
        <p:txBody>
          <a:bodyPr>
            <a:normAutofit/>
          </a:bodyPr>
          <a:lstStyle>
            <a:lvl1pPr marL="0" indent="0">
              <a:lnSpc>
                <a:spcPts val="2712"/>
              </a:lnSpc>
              <a:buFontTx/>
              <a:buNone/>
              <a:defRPr sz="2160">
                <a:solidFill>
                  <a:schemeClr val="bg1"/>
                </a:solidFill>
              </a:defRPr>
            </a:lvl1pPr>
            <a:lvl2pPr marL="548640" indent="0">
              <a:buFontTx/>
              <a:buNone/>
              <a:defRPr sz="2160">
                <a:solidFill>
                  <a:schemeClr val="bg1"/>
                </a:solidFill>
              </a:defRPr>
            </a:lvl2pPr>
            <a:lvl3pPr marL="1097280" indent="0">
              <a:buFontTx/>
              <a:buNone/>
              <a:defRPr sz="2160">
                <a:solidFill>
                  <a:schemeClr val="bg1"/>
                </a:solidFill>
              </a:defRPr>
            </a:lvl3pPr>
            <a:lvl4pPr marL="1645920" indent="0">
              <a:buFontTx/>
              <a:buNone/>
              <a:defRPr sz="2160">
                <a:solidFill>
                  <a:schemeClr val="bg1"/>
                </a:solidFill>
              </a:defRPr>
            </a:lvl4pPr>
            <a:lvl5pPr marL="2194560" indent="0">
              <a:buFontTx/>
              <a:buNone/>
              <a:defRPr sz="2160">
                <a:solidFill>
                  <a:schemeClr val="bg1"/>
                </a:solidFill>
              </a:defRPr>
            </a:lvl5pPr>
          </a:lstStyle>
          <a:p>
            <a:pPr lvl="0"/>
            <a:r>
              <a:rPr lang="en-US"/>
              <a:t>Click to edit Master text styles</a:t>
            </a:r>
          </a:p>
        </p:txBody>
      </p:sp>
      <p:sp>
        <p:nvSpPr>
          <p:cNvPr id="8" name="Slide Number Placeholder 5">
            <a:extLst>
              <a:ext uri="{FF2B5EF4-FFF2-40B4-BE49-F238E27FC236}">
                <a16:creationId xmlns:a16="http://schemas.microsoft.com/office/drawing/2014/main" id="{D53A041B-4E36-EA4C-94AA-777EEEDFD323}"/>
              </a:ext>
            </a:extLst>
          </p:cNvPr>
          <p:cNvSpPr>
            <a:spLocks noGrp="1"/>
          </p:cNvSpPr>
          <p:nvPr>
            <p:ph type="sldNum" sz="quarter" idx="4"/>
          </p:nvPr>
        </p:nvSpPr>
        <p:spPr>
          <a:xfrm>
            <a:off x="1952068" y="7711521"/>
            <a:ext cx="2345611"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C85C4FFA-2915-2F44-AF82-6E45051207D9}"/>
              </a:ext>
            </a:extLst>
          </p:cNvPr>
          <p:cNvSpPr>
            <a:spLocks noGrp="1"/>
          </p:cNvSpPr>
          <p:nvPr>
            <p:ph type="ftr" sz="quarter" idx="3"/>
          </p:nvPr>
        </p:nvSpPr>
        <p:spPr>
          <a:xfrm>
            <a:off x="6470728" y="7572374"/>
            <a:ext cx="4937760" cy="438150"/>
          </a:xfrm>
          <a:prstGeom prst="rect">
            <a:avLst/>
          </a:prstGeom>
        </p:spPr>
        <p:txBody>
          <a:bodyPr anchor="ctr"/>
          <a:lstStyle>
            <a:lvl1pPr algn="l">
              <a:defRPr sz="1200">
                <a:solidFill>
                  <a:schemeClr val="bg1">
                    <a:lumMod val="50000"/>
                  </a:schemeClr>
                </a:solidFill>
              </a:defRPr>
            </a:lvl1pPr>
          </a:lstStyle>
          <a:p>
            <a:endParaRPr lang="en-US"/>
          </a:p>
        </p:txBody>
      </p:sp>
      <p:pic>
        <p:nvPicPr>
          <p:cNvPr id="12" name="Picture 11">
            <a:extLst>
              <a:ext uri="{FF2B5EF4-FFF2-40B4-BE49-F238E27FC236}">
                <a16:creationId xmlns:a16="http://schemas.microsoft.com/office/drawing/2014/main" id="{F889E63A-C56D-44B0-932B-1A35331D896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26471" y="7277829"/>
            <a:ext cx="937340" cy="866598"/>
          </a:xfrm>
          <a:prstGeom prst="rect">
            <a:avLst/>
          </a:prstGeom>
        </p:spPr>
      </p:pic>
      <p:pic>
        <p:nvPicPr>
          <p:cNvPr id="13" name="Picture 12">
            <a:extLst>
              <a:ext uri="{FF2B5EF4-FFF2-40B4-BE49-F238E27FC236}">
                <a16:creationId xmlns:a16="http://schemas.microsoft.com/office/drawing/2014/main" id="{AE641FB7-BFCD-4B10-A63E-224CA868292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75630" y="7288550"/>
            <a:ext cx="762583" cy="855877"/>
          </a:xfrm>
          <a:prstGeom prst="rect">
            <a:avLst/>
          </a:prstGeom>
        </p:spPr>
      </p:pic>
      <p:sp>
        <p:nvSpPr>
          <p:cNvPr id="14" name="TextBox 13">
            <a:extLst>
              <a:ext uri="{FF2B5EF4-FFF2-40B4-BE49-F238E27FC236}">
                <a16:creationId xmlns:a16="http://schemas.microsoft.com/office/drawing/2014/main" id="{3B324225-F9A2-4C01-952B-DCDFB98918B6}"/>
              </a:ext>
            </a:extLst>
          </p:cNvPr>
          <p:cNvSpPr txBox="1"/>
          <p:nvPr userDrawn="1"/>
        </p:nvSpPr>
        <p:spPr>
          <a:xfrm>
            <a:off x="5970093" y="7775095"/>
            <a:ext cx="6703117" cy="369332"/>
          </a:xfrm>
          <a:prstGeom prst="rect">
            <a:avLst/>
          </a:prstGeom>
          <a:noFill/>
        </p:spPr>
        <p:txBody>
          <a:bodyPr wrap="none" rtlCol="0">
            <a:spAutoFit/>
          </a:bodyPr>
          <a:lstStyle/>
          <a:p>
            <a:r>
              <a:rPr lang="en-US">
                <a:solidFill>
                  <a:srgbClr val="FF0000"/>
                </a:solidFill>
              </a:rPr>
              <a:t>Slide Contains Pre-Decisional Draft Information // Not for Distribution</a:t>
            </a:r>
          </a:p>
        </p:txBody>
      </p:sp>
      <p:pic>
        <p:nvPicPr>
          <p:cNvPr id="15" name="Picture 14" descr="Text&#10;&#10;Description automatically generated with medium confidence">
            <a:extLst>
              <a:ext uri="{FF2B5EF4-FFF2-40B4-BE49-F238E27FC236}">
                <a16:creationId xmlns:a16="http://schemas.microsoft.com/office/drawing/2014/main" id="{826BB0B7-C7BA-40D6-A9C6-2F20A1091B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3304059" y="7684936"/>
            <a:ext cx="1204712" cy="392540"/>
          </a:xfrm>
          <a:prstGeom prst="rect">
            <a:avLst/>
          </a:prstGeom>
        </p:spPr>
      </p:pic>
    </p:spTree>
    <p:extLst>
      <p:ext uri="{BB962C8B-B14F-4D97-AF65-F5344CB8AC3E}">
        <p14:creationId xmlns:p14="http://schemas.microsoft.com/office/powerpoint/2010/main" val="3987489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6466649" y="728396"/>
            <a:ext cx="7157910" cy="6772808"/>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D009ADD-6F04-4A45-8F39-EFF06C2E1325}"/>
              </a:ext>
            </a:extLst>
          </p:cNvPr>
          <p:cNvSpPr/>
          <p:nvPr userDrawn="1"/>
        </p:nvSpPr>
        <p:spPr>
          <a:xfrm>
            <a:off x="1" y="639547"/>
            <a:ext cx="5690795" cy="2911374"/>
          </a:xfrm>
          <a:prstGeom prst="rect">
            <a:avLst/>
          </a:prstGeom>
          <a:solidFill>
            <a:srgbClr val="092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722881" y="874084"/>
            <a:ext cx="4245034" cy="2463871"/>
          </a:xfrm>
        </p:spPr>
        <p:txBody>
          <a:bodyPr anchor="t">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4" name="Text Placeholder 3">
            <a:extLst>
              <a:ext uri="{FF2B5EF4-FFF2-40B4-BE49-F238E27FC236}">
                <a16:creationId xmlns:a16="http://schemas.microsoft.com/office/drawing/2014/main" id="{A9396043-FE12-E644-8934-7EB850D6DD38}"/>
              </a:ext>
            </a:extLst>
          </p:cNvPr>
          <p:cNvSpPr>
            <a:spLocks noGrp="1"/>
          </p:cNvSpPr>
          <p:nvPr>
            <p:ph type="body" sz="quarter" idx="10"/>
          </p:nvPr>
        </p:nvSpPr>
        <p:spPr>
          <a:xfrm>
            <a:off x="775336" y="3766186"/>
            <a:ext cx="4246244" cy="3590924"/>
          </a:xfrm>
        </p:spPr>
        <p:txBody>
          <a:bodyPr>
            <a:normAutofit/>
          </a:bodyPr>
          <a:lstStyle>
            <a:lvl1pPr marL="0" indent="0">
              <a:lnSpc>
                <a:spcPts val="2712"/>
              </a:lnSpc>
              <a:buFontTx/>
              <a:buNone/>
              <a:defRPr sz="2160">
                <a:solidFill>
                  <a:schemeClr val="bg1"/>
                </a:solidFill>
              </a:defRPr>
            </a:lvl1pPr>
            <a:lvl2pPr marL="548640" indent="0">
              <a:buFontTx/>
              <a:buNone/>
              <a:defRPr sz="2160">
                <a:solidFill>
                  <a:schemeClr val="bg1"/>
                </a:solidFill>
              </a:defRPr>
            </a:lvl2pPr>
            <a:lvl3pPr marL="1097280" indent="0">
              <a:buFontTx/>
              <a:buNone/>
              <a:defRPr sz="2160">
                <a:solidFill>
                  <a:schemeClr val="bg1"/>
                </a:solidFill>
              </a:defRPr>
            </a:lvl3pPr>
            <a:lvl4pPr marL="1645920" indent="0">
              <a:buFontTx/>
              <a:buNone/>
              <a:defRPr sz="2160">
                <a:solidFill>
                  <a:schemeClr val="bg1"/>
                </a:solidFill>
              </a:defRPr>
            </a:lvl4pPr>
            <a:lvl5pPr marL="2194560" indent="0">
              <a:buFontTx/>
              <a:buNone/>
              <a:defRPr sz="2160">
                <a:solidFill>
                  <a:schemeClr val="bg1"/>
                </a:solidFill>
              </a:defRPr>
            </a:lvl5pPr>
          </a:lstStyle>
          <a:p>
            <a:pPr lvl="0"/>
            <a:r>
              <a:rPr lang="en-US"/>
              <a:t>Click to edit Master text styles</a:t>
            </a:r>
          </a:p>
        </p:txBody>
      </p:sp>
      <p:pic>
        <p:nvPicPr>
          <p:cNvPr id="6" name="Picture 5" descr="Text&#10;&#10;Description automatically generated with medium confidence">
            <a:extLst>
              <a:ext uri="{FF2B5EF4-FFF2-40B4-BE49-F238E27FC236}">
                <a16:creationId xmlns:a16="http://schemas.microsoft.com/office/drawing/2014/main" id="{0B713E51-D925-D44A-824C-94649B23C2D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304059" y="7684936"/>
            <a:ext cx="1204712" cy="392540"/>
          </a:xfrm>
          <a:prstGeom prst="rect">
            <a:avLst/>
          </a:prstGeom>
        </p:spPr>
      </p:pic>
      <p:sp>
        <p:nvSpPr>
          <p:cNvPr id="8" name="Slide Number Placeholder 5">
            <a:extLst>
              <a:ext uri="{FF2B5EF4-FFF2-40B4-BE49-F238E27FC236}">
                <a16:creationId xmlns:a16="http://schemas.microsoft.com/office/drawing/2014/main" id="{D53A041B-4E36-EA4C-94AA-777EEEDFD323}"/>
              </a:ext>
            </a:extLst>
          </p:cNvPr>
          <p:cNvSpPr>
            <a:spLocks noGrp="1"/>
          </p:cNvSpPr>
          <p:nvPr>
            <p:ph type="sldNum" sz="quarter" idx="4"/>
          </p:nvPr>
        </p:nvSpPr>
        <p:spPr>
          <a:xfrm>
            <a:off x="1957190" y="7740686"/>
            <a:ext cx="234049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C85C4FFA-2915-2F44-AF82-6E45051207D9}"/>
              </a:ext>
            </a:extLst>
          </p:cNvPr>
          <p:cNvSpPr>
            <a:spLocks noGrp="1"/>
          </p:cNvSpPr>
          <p:nvPr>
            <p:ph type="ftr" sz="quarter" idx="3"/>
          </p:nvPr>
        </p:nvSpPr>
        <p:spPr>
          <a:xfrm>
            <a:off x="6470728" y="7572374"/>
            <a:ext cx="4937760" cy="438150"/>
          </a:xfrm>
          <a:prstGeom prst="rect">
            <a:avLst/>
          </a:prstGeom>
        </p:spPr>
        <p:txBody>
          <a:bodyPr anchor="ctr"/>
          <a:lstStyle>
            <a:lvl1pPr algn="l">
              <a:defRPr sz="1200">
                <a:solidFill>
                  <a:schemeClr val="bg1">
                    <a:lumMod val="50000"/>
                  </a:schemeClr>
                </a:solidFill>
              </a:defRPr>
            </a:lvl1pPr>
          </a:lstStyle>
          <a:p>
            <a:endParaRPr lang="en-US"/>
          </a:p>
        </p:txBody>
      </p:sp>
      <p:pic>
        <p:nvPicPr>
          <p:cNvPr id="10" name="Picture 9">
            <a:extLst>
              <a:ext uri="{FF2B5EF4-FFF2-40B4-BE49-F238E27FC236}">
                <a16:creationId xmlns:a16="http://schemas.microsoft.com/office/drawing/2014/main" id="{C6AA20BD-7537-4265-9347-21DF205C5E2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21629" y="7195331"/>
            <a:ext cx="762583" cy="855877"/>
          </a:xfrm>
          <a:prstGeom prst="rect">
            <a:avLst/>
          </a:prstGeom>
        </p:spPr>
      </p:pic>
      <p:pic>
        <p:nvPicPr>
          <p:cNvPr id="11" name="Picture 10">
            <a:extLst>
              <a:ext uri="{FF2B5EF4-FFF2-40B4-BE49-F238E27FC236}">
                <a16:creationId xmlns:a16="http://schemas.microsoft.com/office/drawing/2014/main" id="{9D01AFAB-9770-4F22-BFBA-4FF35F71073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26471" y="7277829"/>
            <a:ext cx="937340" cy="866598"/>
          </a:xfrm>
          <a:prstGeom prst="rect">
            <a:avLst/>
          </a:prstGeom>
        </p:spPr>
      </p:pic>
      <p:pic>
        <p:nvPicPr>
          <p:cNvPr id="13" name="Picture 12" descr="Text, logo&#10;&#10;Description automatically generated">
            <a:extLst>
              <a:ext uri="{FF2B5EF4-FFF2-40B4-BE49-F238E27FC236}">
                <a16:creationId xmlns:a16="http://schemas.microsoft.com/office/drawing/2014/main" id="{7F407B7E-A03B-452A-9E6F-C82897F6AFDB}"/>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21628" y="7276220"/>
            <a:ext cx="762583" cy="855878"/>
          </a:xfrm>
          <a:prstGeom prst="rect">
            <a:avLst/>
          </a:prstGeom>
        </p:spPr>
      </p:pic>
      <p:sp>
        <p:nvSpPr>
          <p:cNvPr id="14" name="TextBox 13">
            <a:extLst>
              <a:ext uri="{FF2B5EF4-FFF2-40B4-BE49-F238E27FC236}">
                <a16:creationId xmlns:a16="http://schemas.microsoft.com/office/drawing/2014/main" id="{62C4A983-9E74-444C-AD01-72E3A404F048}"/>
              </a:ext>
            </a:extLst>
          </p:cNvPr>
          <p:cNvSpPr txBox="1"/>
          <p:nvPr userDrawn="1"/>
        </p:nvSpPr>
        <p:spPr>
          <a:xfrm>
            <a:off x="5970093" y="7775095"/>
            <a:ext cx="6703117" cy="369332"/>
          </a:xfrm>
          <a:prstGeom prst="rect">
            <a:avLst/>
          </a:prstGeom>
          <a:noFill/>
        </p:spPr>
        <p:txBody>
          <a:bodyPr wrap="none" rtlCol="0">
            <a:spAutoFit/>
          </a:bodyPr>
          <a:lstStyle/>
          <a:p>
            <a:r>
              <a:rPr lang="en-US">
                <a:solidFill>
                  <a:srgbClr val="FF0000"/>
                </a:solidFill>
              </a:rPr>
              <a:t>Slide Contains Pre-Decisional Draft Information // Not for Distribution</a:t>
            </a:r>
          </a:p>
        </p:txBody>
      </p:sp>
    </p:spTree>
    <p:extLst>
      <p:ext uri="{BB962C8B-B14F-4D97-AF65-F5344CB8AC3E}">
        <p14:creationId xmlns:p14="http://schemas.microsoft.com/office/powerpoint/2010/main" val="164734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86B40-FC01-4ED4-AD16-7818FB11BC3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1388038-FB9F-41F7-880B-1DC685E68DBE}"/>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C6DB5F8A-216D-43F6-BB5B-A658612493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C0B213-491E-4720-83B7-829EFA0CDF8C}"/>
              </a:ext>
            </a:extLst>
          </p:cNvPr>
          <p:cNvSpPr>
            <a:spLocks noGrp="1"/>
          </p:cNvSpPr>
          <p:nvPr>
            <p:ph type="sldNum" sz="quarter" idx="12"/>
          </p:nvPr>
        </p:nvSpPr>
        <p:spPr/>
        <p:txBody>
          <a:bodyPr/>
          <a:lstStyle/>
          <a:p>
            <a:fld id="{C472BA6D-88FB-F341-AFC4-05CC2800557F}" type="slidenum">
              <a:rPr lang="en-US" smtClean="0"/>
              <a:pPr/>
              <a:t>‹#›</a:t>
            </a:fld>
            <a:endParaRPr lang="en-US"/>
          </a:p>
        </p:txBody>
      </p:sp>
      <p:sp>
        <p:nvSpPr>
          <p:cNvPr id="6" name="TextBox 5">
            <a:extLst>
              <a:ext uri="{FF2B5EF4-FFF2-40B4-BE49-F238E27FC236}">
                <a16:creationId xmlns:a16="http://schemas.microsoft.com/office/drawing/2014/main" id="{1D8C1A6E-8EAA-446A-8FE8-C1E35B98FF51}"/>
              </a:ext>
            </a:extLst>
          </p:cNvPr>
          <p:cNvSpPr txBox="1"/>
          <p:nvPr userDrawn="1"/>
        </p:nvSpPr>
        <p:spPr>
          <a:xfrm>
            <a:off x="5970093" y="7775095"/>
            <a:ext cx="6703117" cy="369332"/>
          </a:xfrm>
          <a:prstGeom prst="rect">
            <a:avLst/>
          </a:prstGeom>
          <a:noFill/>
        </p:spPr>
        <p:txBody>
          <a:bodyPr wrap="none" rtlCol="0">
            <a:spAutoFit/>
          </a:bodyPr>
          <a:lstStyle/>
          <a:p>
            <a:r>
              <a:rPr lang="en-US">
                <a:solidFill>
                  <a:srgbClr val="FF0000"/>
                </a:solidFill>
              </a:rPr>
              <a:t>Slide Contains Pre-Decisional Draft Information // Not for Distribution</a:t>
            </a:r>
          </a:p>
        </p:txBody>
      </p:sp>
    </p:spTree>
    <p:extLst>
      <p:ext uri="{BB962C8B-B14F-4D97-AF65-F5344CB8AC3E}">
        <p14:creationId xmlns:p14="http://schemas.microsoft.com/office/powerpoint/2010/main" val="1052791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5FD2EFA-4D82-B347-9B49-1B738E521A51}"/>
              </a:ext>
            </a:extLst>
          </p:cNvPr>
          <p:cNvSpPr/>
          <p:nvPr userDrawn="1"/>
        </p:nvSpPr>
        <p:spPr>
          <a:xfrm>
            <a:off x="0" y="0"/>
            <a:ext cx="14630400" cy="2000105"/>
          </a:xfrm>
          <a:prstGeom prst="rect">
            <a:avLst/>
          </a:prstGeom>
          <a:solidFill>
            <a:srgbClr val="084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1005840" y="639547"/>
            <a:ext cx="12618720" cy="1138322"/>
          </a:xfrm>
        </p:spPr>
        <p:txBody>
          <a:bodyPr>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1005840" y="2190750"/>
            <a:ext cx="12618720" cy="5221606"/>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Text&#10;&#10;Description automatically generated with medium confidence">
            <a:extLst>
              <a:ext uri="{FF2B5EF4-FFF2-40B4-BE49-F238E27FC236}">
                <a16:creationId xmlns:a16="http://schemas.microsoft.com/office/drawing/2014/main" id="{A9446F23-6F24-D940-A11C-0E7BFAB1394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8" name="Slide Number Placeholder 5">
            <a:extLst>
              <a:ext uri="{FF2B5EF4-FFF2-40B4-BE49-F238E27FC236}">
                <a16:creationId xmlns:a16="http://schemas.microsoft.com/office/drawing/2014/main" id="{FFA191CC-A9D8-5848-AB19-E1ECC0CC0401}"/>
              </a:ext>
            </a:extLst>
          </p:cNvPr>
          <p:cNvSpPr>
            <a:spLocks noGrp="1"/>
          </p:cNvSpPr>
          <p:nvPr>
            <p:ph type="sldNum" sz="quarter" idx="4"/>
          </p:nvPr>
        </p:nvSpPr>
        <p:spPr>
          <a:xfrm>
            <a:off x="2305878" y="7691643"/>
            <a:ext cx="1991802"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BF5A8218-0E52-1E42-9FFC-10C383282AA2}"/>
              </a:ext>
            </a:extLst>
          </p:cNvPr>
          <p:cNvSpPr>
            <a:spLocks noGrp="1"/>
          </p:cNvSpPr>
          <p:nvPr>
            <p:ph type="ftr" sz="quarter" idx="3"/>
          </p:nvPr>
        </p:nvSpPr>
        <p:spPr>
          <a:xfrm>
            <a:off x="4846320" y="7572374"/>
            <a:ext cx="4937760" cy="438150"/>
          </a:xfrm>
          <a:prstGeom prst="rect">
            <a:avLst/>
          </a:prstGeom>
        </p:spPr>
        <p:txBody>
          <a:bodyPr anchor="ctr"/>
          <a:lstStyle>
            <a:lvl1pPr algn="ctr">
              <a:defRPr sz="1200">
                <a:solidFill>
                  <a:schemeClr val="bg1">
                    <a:lumMod val="50000"/>
                  </a:schemeClr>
                </a:solidFill>
              </a:defRPr>
            </a:lvl1pPr>
          </a:lstStyle>
          <a:p>
            <a:endParaRPr lang="en-US"/>
          </a:p>
        </p:txBody>
      </p:sp>
      <p:pic>
        <p:nvPicPr>
          <p:cNvPr id="10" name="Picture 9" descr="Text, logo&#10;&#10;Description automatically generated">
            <a:extLst>
              <a:ext uri="{FF2B5EF4-FFF2-40B4-BE49-F238E27FC236}">
                <a16:creationId xmlns:a16="http://schemas.microsoft.com/office/drawing/2014/main" id="{AF08809D-19BD-48DD-B2FA-F5F248B8C87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57" y="7213702"/>
            <a:ext cx="762583" cy="855878"/>
          </a:xfrm>
          <a:prstGeom prst="rect">
            <a:avLst/>
          </a:prstGeom>
        </p:spPr>
      </p:pic>
    </p:spTree>
    <p:extLst>
      <p:ext uri="{BB962C8B-B14F-4D97-AF65-F5344CB8AC3E}">
        <p14:creationId xmlns:p14="http://schemas.microsoft.com/office/powerpoint/2010/main" val="1420385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6466649" y="639548"/>
            <a:ext cx="7157910" cy="6772808"/>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D009ADD-6F04-4A45-8F39-EFF06C2E1325}"/>
              </a:ext>
            </a:extLst>
          </p:cNvPr>
          <p:cNvSpPr/>
          <p:nvPr userDrawn="1"/>
        </p:nvSpPr>
        <p:spPr>
          <a:xfrm>
            <a:off x="1" y="-1181"/>
            <a:ext cx="5690795" cy="8230782"/>
          </a:xfrm>
          <a:prstGeom prst="rect">
            <a:avLst/>
          </a:prstGeom>
          <a:solidFill>
            <a:srgbClr val="084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775855" y="639547"/>
            <a:ext cx="4245034" cy="2463871"/>
          </a:xfrm>
        </p:spPr>
        <p:txBody>
          <a:bodyPr anchor="t">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9D522FE1-2C1C-4448-B062-8BF746523B57}"/>
              </a:ext>
            </a:extLst>
          </p:cNvPr>
          <p:cNvSpPr>
            <a:spLocks noGrp="1"/>
          </p:cNvSpPr>
          <p:nvPr>
            <p:ph type="body" sz="quarter" idx="10"/>
          </p:nvPr>
        </p:nvSpPr>
        <p:spPr>
          <a:xfrm>
            <a:off x="775336" y="3766186"/>
            <a:ext cx="4246244" cy="3590924"/>
          </a:xfrm>
        </p:spPr>
        <p:txBody>
          <a:bodyPr>
            <a:normAutofit/>
          </a:bodyPr>
          <a:lstStyle>
            <a:lvl1pPr marL="0" indent="0">
              <a:lnSpc>
                <a:spcPts val="2712"/>
              </a:lnSpc>
              <a:buFontTx/>
              <a:buNone/>
              <a:defRPr sz="2160">
                <a:solidFill>
                  <a:schemeClr val="bg1"/>
                </a:solidFill>
              </a:defRPr>
            </a:lvl1pPr>
            <a:lvl2pPr marL="548640" indent="0">
              <a:buFontTx/>
              <a:buNone/>
              <a:defRPr sz="2160">
                <a:solidFill>
                  <a:schemeClr val="bg1"/>
                </a:solidFill>
              </a:defRPr>
            </a:lvl2pPr>
            <a:lvl3pPr marL="1097280" indent="0">
              <a:buFontTx/>
              <a:buNone/>
              <a:defRPr sz="2160">
                <a:solidFill>
                  <a:schemeClr val="bg1"/>
                </a:solidFill>
              </a:defRPr>
            </a:lvl3pPr>
            <a:lvl4pPr marL="1645920" indent="0">
              <a:buFontTx/>
              <a:buNone/>
              <a:defRPr sz="2160">
                <a:solidFill>
                  <a:schemeClr val="bg1"/>
                </a:solidFill>
              </a:defRPr>
            </a:lvl4pPr>
            <a:lvl5pPr marL="2194560" indent="0">
              <a:buFontTx/>
              <a:buNone/>
              <a:defRPr sz="2160">
                <a:solidFill>
                  <a:schemeClr val="bg1"/>
                </a:solidFill>
              </a:defRPr>
            </a:lvl5pPr>
          </a:lstStyle>
          <a:p>
            <a:pPr lvl="0"/>
            <a:r>
              <a:rPr lang="en-US"/>
              <a:t>Click to edit Master text styles</a:t>
            </a:r>
          </a:p>
        </p:txBody>
      </p:sp>
      <p:pic>
        <p:nvPicPr>
          <p:cNvPr id="6" name="Picture 5" descr="Text&#10;&#10;Description automatically generated with medium confidence">
            <a:extLst>
              <a:ext uri="{FF2B5EF4-FFF2-40B4-BE49-F238E27FC236}">
                <a16:creationId xmlns:a16="http://schemas.microsoft.com/office/drawing/2014/main" id="{007A11D6-CDD8-4F45-8FCD-01F22119F0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8" name="Slide Number Placeholder 5">
            <a:extLst>
              <a:ext uri="{FF2B5EF4-FFF2-40B4-BE49-F238E27FC236}">
                <a16:creationId xmlns:a16="http://schemas.microsoft.com/office/drawing/2014/main" id="{A955E5E3-B963-394D-94D0-55B112536888}"/>
              </a:ext>
            </a:extLst>
          </p:cNvPr>
          <p:cNvSpPr>
            <a:spLocks noGrp="1"/>
          </p:cNvSpPr>
          <p:nvPr>
            <p:ph type="sldNum" sz="quarter" idx="4"/>
          </p:nvPr>
        </p:nvSpPr>
        <p:spPr>
          <a:xfrm>
            <a:off x="2246242" y="7572375"/>
            <a:ext cx="2051437"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0F30AE7A-9D10-A643-8FD6-B225B75FCAD6}"/>
              </a:ext>
            </a:extLst>
          </p:cNvPr>
          <p:cNvSpPr>
            <a:spLocks noGrp="1"/>
          </p:cNvSpPr>
          <p:nvPr>
            <p:ph type="ftr" sz="quarter" idx="3"/>
          </p:nvPr>
        </p:nvSpPr>
        <p:spPr>
          <a:xfrm>
            <a:off x="6470728" y="7572374"/>
            <a:ext cx="4937760" cy="438150"/>
          </a:xfrm>
          <a:prstGeom prst="rect">
            <a:avLst/>
          </a:prstGeom>
        </p:spPr>
        <p:txBody>
          <a:bodyPr anchor="ctr"/>
          <a:lstStyle>
            <a:lvl1pPr algn="l">
              <a:defRPr sz="1200">
                <a:solidFill>
                  <a:schemeClr val="bg1">
                    <a:lumMod val="50000"/>
                  </a:schemeClr>
                </a:solidFill>
              </a:defRPr>
            </a:lvl1pPr>
          </a:lstStyle>
          <a:p>
            <a:endParaRPr lang="en-US"/>
          </a:p>
        </p:txBody>
      </p:sp>
      <p:pic>
        <p:nvPicPr>
          <p:cNvPr id="10" name="Picture 9">
            <a:extLst>
              <a:ext uri="{FF2B5EF4-FFF2-40B4-BE49-F238E27FC236}">
                <a16:creationId xmlns:a16="http://schemas.microsoft.com/office/drawing/2014/main" id="{C4D2DF68-0D18-4EAA-A630-7652613FC91B}"/>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43257" y="7213702"/>
            <a:ext cx="762583" cy="855877"/>
          </a:xfrm>
          <a:prstGeom prst="rect">
            <a:avLst/>
          </a:prstGeom>
        </p:spPr>
      </p:pic>
    </p:spTree>
    <p:extLst>
      <p:ext uri="{BB962C8B-B14F-4D97-AF65-F5344CB8AC3E}">
        <p14:creationId xmlns:p14="http://schemas.microsoft.com/office/powerpoint/2010/main" val="3743625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A picture containing court, night sky, ocean floor&#10;&#10;Description automatically generated">
            <a:extLst>
              <a:ext uri="{FF2B5EF4-FFF2-40B4-BE49-F238E27FC236}">
                <a16:creationId xmlns:a16="http://schemas.microsoft.com/office/drawing/2014/main" id="{16334317-72A4-B941-9810-978CDDCD1BAE}"/>
              </a:ext>
            </a:extLst>
          </p:cNvPr>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4630400" cy="4655128"/>
          </a:xfrm>
          <a:prstGeom prst="rect">
            <a:avLst/>
          </a:prstGeom>
        </p:spPr>
      </p:pic>
      <p:sp>
        <p:nvSpPr>
          <p:cNvPr id="2" name="Title 1">
            <a:extLst>
              <a:ext uri="{FF2B5EF4-FFF2-40B4-BE49-F238E27FC236}">
                <a16:creationId xmlns:a16="http://schemas.microsoft.com/office/drawing/2014/main" id="{CF7ECCEF-1FBA-4544-B4F8-C457A6F8F3BA}"/>
              </a:ext>
            </a:extLst>
          </p:cNvPr>
          <p:cNvSpPr>
            <a:spLocks noGrp="1"/>
          </p:cNvSpPr>
          <p:nvPr>
            <p:ph type="title"/>
          </p:nvPr>
        </p:nvSpPr>
        <p:spPr>
          <a:xfrm>
            <a:off x="972590" y="1532226"/>
            <a:ext cx="5167746" cy="2335964"/>
          </a:xfrm>
        </p:spPr>
        <p:txBody>
          <a:bodyPr anchor="t"/>
          <a:lstStyle>
            <a:lvl1pPr>
              <a:defRPr>
                <a:solidFill>
                  <a:schemeClr val="bg1"/>
                </a:solidFill>
              </a:defRPr>
            </a:lvl1pPr>
          </a:lstStyle>
          <a:p>
            <a:r>
              <a:rPr lang="en-US"/>
              <a:t>Click to edit Master title style</a:t>
            </a:r>
          </a:p>
        </p:txBody>
      </p:sp>
      <p:sp>
        <p:nvSpPr>
          <p:cNvPr id="4" name="Content Placeholder 2">
            <a:extLst>
              <a:ext uri="{FF2B5EF4-FFF2-40B4-BE49-F238E27FC236}">
                <a16:creationId xmlns:a16="http://schemas.microsoft.com/office/drawing/2014/main" id="{F4B459C5-20BE-4940-B0F3-F058BCC1D660}"/>
              </a:ext>
            </a:extLst>
          </p:cNvPr>
          <p:cNvSpPr>
            <a:spLocks noGrp="1"/>
          </p:cNvSpPr>
          <p:nvPr>
            <p:ph idx="1"/>
          </p:nvPr>
        </p:nvSpPr>
        <p:spPr>
          <a:xfrm>
            <a:off x="7191895" y="1501657"/>
            <a:ext cx="6386946" cy="2366532"/>
          </a:xfrm>
        </p:spPr>
        <p:txBody>
          <a:bodyPr/>
          <a:lstStyle>
            <a:lvl1pPr marL="0" indent="0">
              <a:buFontTx/>
              <a:buNone/>
              <a:defRPr sz="2640">
                <a:solidFill>
                  <a:schemeClr val="bg1"/>
                </a:solidFill>
                <a:latin typeface="Arial" panose="020B0604020202020204" pitchFamily="34" charset="0"/>
                <a:cs typeface="Arial" panose="020B0604020202020204" pitchFamily="34" charset="0"/>
              </a:defRPr>
            </a:lvl1pPr>
            <a:lvl2pPr marL="548640" indent="0">
              <a:buFontTx/>
              <a:buNone/>
              <a:defRPr sz="2160">
                <a:solidFill>
                  <a:srgbClr val="3D465A"/>
                </a:solidFill>
                <a:latin typeface="Arial" panose="020B0604020202020204" pitchFamily="34" charset="0"/>
                <a:cs typeface="Arial" panose="020B0604020202020204" pitchFamily="34" charset="0"/>
              </a:defRPr>
            </a:lvl2pPr>
            <a:lvl3pPr marL="1097280" indent="0">
              <a:buFontTx/>
              <a:buNone/>
              <a:defRPr sz="1920">
                <a:solidFill>
                  <a:srgbClr val="3D465A"/>
                </a:solidFill>
                <a:latin typeface="Arial" panose="020B0604020202020204" pitchFamily="34" charset="0"/>
                <a:cs typeface="Arial" panose="020B0604020202020204" pitchFamily="34" charset="0"/>
              </a:defRPr>
            </a:lvl3pPr>
            <a:lvl4pPr marL="1645920" indent="0">
              <a:buFontTx/>
              <a:buNone/>
              <a:defRPr sz="1680">
                <a:solidFill>
                  <a:srgbClr val="3D465A"/>
                </a:solidFill>
                <a:latin typeface="Arial" panose="020B0604020202020204" pitchFamily="34" charset="0"/>
                <a:cs typeface="Arial" panose="020B0604020202020204" pitchFamily="34" charset="0"/>
              </a:defRPr>
            </a:lvl4pPr>
            <a:lvl5pPr marL="2194560" indent="0">
              <a:buFontTx/>
              <a:buNone/>
              <a:defRPr sz="144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p:txBody>
      </p:sp>
      <p:pic>
        <p:nvPicPr>
          <p:cNvPr id="5" name="Picture 4" descr="Text&#10;&#10;Description automatically generated with medium confidence">
            <a:extLst>
              <a:ext uri="{FF2B5EF4-FFF2-40B4-BE49-F238E27FC236}">
                <a16:creationId xmlns:a16="http://schemas.microsoft.com/office/drawing/2014/main" id="{5EDBA67F-9B54-A24E-B91E-353E5D74D62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6" name="Slide Number Placeholder 5">
            <a:extLst>
              <a:ext uri="{FF2B5EF4-FFF2-40B4-BE49-F238E27FC236}">
                <a16:creationId xmlns:a16="http://schemas.microsoft.com/office/drawing/2014/main" id="{3AF93766-D6C3-CF45-B72A-5968041F9009}"/>
              </a:ext>
            </a:extLst>
          </p:cNvPr>
          <p:cNvSpPr>
            <a:spLocks noGrp="1"/>
          </p:cNvSpPr>
          <p:nvPr>
            <p:ph type="sldNum" sz="quarter" idx="4"/>
          </p:nvPr>
        </p:nvSpPr>
        <p:spPr>
          <a:xfrm>
            <a:off x="1005840" y="7572375"/>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7" name="Footer Placeholder 4">
            <a:extLst>
              <a:ext uri="{FF2B5EF4-FFF2-40B4-BE49-F238E27FC236}">
                <a16:creationId xmlns:a16="http://schemas.microsoft.com/office/drawing/2014/main" id="{A0CA877C-A939-874D-B5F4-6F4CF7D202CE}"/>
              </a:ext>
            </a:extLst>
          </p:cNvPr>
          <p:cNvSpPr>
            <a:spLocks noGrp="1"/>
          </p:cNvSpPr>
          <p:nvPr>
            <p:ph type="ftr" sz="quarter" idx="3"/>
          </p:nvPr>
        </p:nvSpPr>
        <p:spPr>
          <a:xfrm>
            <a:off x="4846320" y="7572374"/>
            <a:ext cx="4937760" cy="438150"/>
          </a:xfrm>
          <a:prstGeom prst="rect">
            <a:avLst/>
          </a:prstGeom>
        </p:spPr>
        <p:txBody>
          <a:bodyPr anchor="ctr"/>
          <a:lstStyle>
            <a:lvl1pPr algn="ctr">
              <a:defRPr sz="1200">
                <a:solidFill>
                  <a:schemeClr val="bg1">
                    <a:lumMod val="50000"/>
                  </a:schemeClr>
                </a:solidFill>
              </a:defRPr>
            </a:lvl1pPr>
          </a:lstStyle>
          <a:p>
            <a:endParaRPr lang="en-US"/>
          </a:p>
        </p:txBody>
      </p:sp>
      <p:pic>
        <p:nvPicPr>
          <p:cNvPr id="8" name="Picture 7" descr="Text, logo&#10;&#10;Description automatically generated">
            <a:extLst>
              <a:ext uri="{FF2B5EF4-FFF2-40B4-BE49-F238E27FC236}">
                <a16:creationId xmlns:a16="http://schemas.microsoft.com/office/drawing/2014/main" id="{ABA7139B-37F2-4CB8-A530-980C4647F73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43257" y="7213702"/>
            <a:ext cx="762583" cy="855878"/>
          </a:xfrm>
          <a:prstGeom prst="rect">
            <a:avLst/>
          </a:prstGeom>
        </p:spPr>
      </p:pic>
    </p:spTree>
    <p:extLst>
      <p:ext uri="{BB962C8B-B14F-4D97-AF65-F5344CB8AC3E}">
        <p14:creationId xmlns:p14="http://schemas.microsoft.com/office/powerpoint/2010/main" val="25804540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5FD2EFA-4D82-B347-9B49-1B738E521A51}"/>
              </a:ext>
            </a:extLst>
          </p:cNvPr>
          <p:cNvSpPr/>
          <p:nvPr userDrawn="1"/>
        </p:nvSpPr>
        <p:spPr>
          <a:xfrm>
            <a:off x="0" y="0"/>
            <a:ext cx="14630400" cy="2000105"/>
          </a:xfrm>
          <a:prstGeom prst="rect">
            <a:avLst/>
          </a:prstGeom>
          <a:solidFill>
            <a:srgbClr val="005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1005840" y="639547"/>
            <a:ext cx="12618720" cy="1138322"/>
          </a:xfrm>
        </p:spPr>
        <p:txBody>
          <a:bodyPr>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1005840" y="2190750"/>
            <a:ext cx="12618720" cy="5221606"/>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Text&#10;&#10;Description automatically generated with medium confidence">
            <a:extLst>
              <a:ext uri="{FF2B5EF4-FFF2-40B4-BE49-F238E27FC236}">
                <a16:creationId xmlns:a16="http://schemas.microsoft.com/office/drawing/2014/main" id="{BF99B58A-698F-F249-89CC-891DAE3CB92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8" name="Slide Number Placeholder 5">
            <a:extLst>
              <a:ext uri="{FF2B5EF4-FFF2-40B4-BE49-F238E27FC236}">
                <a16:creationId xmlns:a16="http://schemas.microsoft.com/office/drawing/2014/main" id="{C3536043-6ECA-654B-BFD2-3E1DD9526616}"/>
              </a:ext>
            </a:extLst>
          </p:cNvPr>
          <p:cNvSpPr>
            <a:spLocks noGrp="1"/>
          </p:cNvSpPr>
          <p:nvPr>
            <p:ph type="sldNum" sz="quarter" idx="4"/>
          </p:nvPr>
        </p:nvSpPr>
        <p:spPr>
          <a:xfrm>
            <a:off x="1005840" y="7572375"/>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7C321063-05E8-6C4E-9E20-BF8630BBB2B2}"/>
              </a:ext>
            </a:extLst>
          </p:cNvPr>
          <p:cNvSpPr>
            <a:spLocks noGrp="1"/>
          </p:cNvSpPr>
          <p:nvPr>
            <p:ph type="ftr" sz="quarter" idx="3"/>
          </p:nvPr>
        </p:nvSpPr>
        <p:spPr>
          <a:xfrm>
            <a:off x="4846320" y="7572374"/>
            <a:ext cx="4937760" cy="438150"/>
          </a:xfrm>
          <a:prstGeom prst="rect">
            <a:avLst/>
          </a:prstGeom>
        </p:spPr>
        <p:txBody>
          <a:bodyPr anchor="ctr"/>
          <a:lstStyle>
            <a:lvl1pPr algn="ctr">
              <a:defRPr sz="1200">
                <a:solidFill>
                  <a:schemeClr val="bg1">
                    <a:lumMod val="50000"/>
                  </a:schemeClr>
                </a:solidFill>
              </a:defRPr>
            </a:lvl1pPr>
          </a:lstStyle>
          <a:p>
            <a:endParaRPr lang="en-US"/>
          </a:p>
        </p:txBody>
      </p:sp>
      <p:pic>
        <p:nvPicPr>
          <p:cNvPr id="10" name="Picture 9" descr="Text, logo&#10;&#10;Description automatically generated">
            <a:extLst>
              <a:ext uri="{FF2B5EF4-FFF2-40B4-BE49-F238E27FC236}">
                <a16:creationId xmlns:a16="http://schemas.microsoft.com/office/drawing/2014/main" id="{4F5C27CB-F3D6-4C1B-9FD3-15497F073E1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57" y="7213702"/>
            <a:ext cx="762583" cy="855878"/>
          </a:xfrm>
          <a:prstGeom prst="rect">
            <a:avLst/>
          </a:prstGeom>
        </p:spPr>
      </p:pic>
    </p:spTree>
    <p:extLst>
      <p:ext uri="{BB962C8B-B14F-4D97-AF65-F5344CB8AC3E}">
        <p14:creationId xmlns:p14="http://schemas.microsoft.com/office/powerpoint/2010/main" val="497688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5FD2EFA-4D82-B347-9B49-1B738E521A51}"/>
              </a:ext>
            </a:extLst>
          </p:cNvPr>
          <p:cNvSpPr/>
          <p:nvPr userDrawn="1"/>
        </p:nvSpPr>
        <p:spPr>
          <a:xfrm>
            <a:off x="0" y="0"/>
            <a:ext cx="14630400" cy="2000105"/>
          </a:xfrm>
          <a:prstGeom prst="rect">
            <a:avLst/>
          </a:prstGeom>
          <a:solidFill>
            <a:srgbClr val="21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1005840" y="639547"/>
            <a:ext cx="12618720" cy="1138322"/>
          </a:xfrm>
        </p:spPr>
        <p:txBody>
          <a:bodyPr>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1005840" y="2190750"/>
            <a:ext cx="12618720" cy="5221606"/>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Text&#10;&#10;Description automatically generated with medium confidence">
            <a:extLst>
              <a:ext uri="{FF2B5EF4-FFF2-40B4-BE49-F238E27FC236}">
                <a16:creationId xmlns:a16="http://schemas.microsoft.com/office/drawing/2014/main" id="{A3255A0C-CFC4-654B-AA1B-69D38DA95E0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8" name="Slide Number Placeholder 5">
            <a:extLst>
              <a:ext uri="{FF2B5EF4-FFF2-40B4-BE49-F238E27FC236}">
                <a16:creationId xmlns:a16="http://schemas.microsoft.com/office/drawing/2014/main" id="{CA061D61-2CA1-BD47-BE2A-ECCC24795D32}"/>
              </a:ext>
            </a:extLst>
          </p:cNvPr>
          <p:cNvSpPr>
            <a:spLocks noGrp="1"/>
          </p:cNvSpPr>
          <p:nvPr>
            <p:ph type="sldNum" sz="quarter" idx="4"/>
          </p:nvPr>
        </p:nvSpPr>
        <p:spPr>
          <a:xfrm>
            <a:off x="1005840" y="7572375"/>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48C00607-5639-1E43-9BDA-739658DF99FB}"/>
              </a:ext>
            </a:extLst>
          </p:cNvPr>
          <p:cNvSpPr>
            <a:spLocks noGrp="1"/>
          </p:cNvSpPr>
          <p:nvPr>
            <p:ph type="ftr" sz="quarter" idx="3"/>
          </p:nvPr>
        </p:nvSpPr>
        <p:spPr>
          <a:xfrm>
            <a:off x="4846320" y="7572374"/>
            <a:ext cx="4937760" cy="438150"/>
          </a:xfrm>
          <a:prstGeom prst="rect">
            <a:avLst/>
          </a:prstGeom>
        </p:spPr>
        <p:txBody>
          <a:bodyPr anchor="ctr"/>
          <a:lstStyle>
            <a:lvl1pPr algn="ctr">
              <a:defRPr sz="1200">
                <a:solidFill>
                  <a:schemeClr val="bg1">
                    <a:lumMod val="50000"/>
                  </a:schemeClr>
                </a:solidFill>
              </a:defRPr>
            </a:lvl1pPr>
          </a:lstStyle>
          <a:p>
            <a:endParaRPr lang="en-US"/>
          </a:p>
        </p:txBody>
      </p:sp>
      <p:pic>
        <p:nvPicPr>
          <p:cNvPr id="10" name="Picture 9" descr="Text, logo&#10;&#10;Description automatically generated">
            <a:extLst>
              <a:ext uri="{FF2B5EF4-FFF2-40B4-BE49-F238E27FC236}">
                <a16:creationId xmlns:a16="http://schemas.microsoft.com/office/drawing/2014/main" id="{0ABD48DA-9562-4202-8B2C-810D77C2227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57" y="7213702"/>
            <a:ext cx="762583" cy="855878"/>
          </a:xfrm>
          <a:prstGeom prst="rect">
            <a:avLst/>
          </a:prstGeom>
        </p:spPr>
      </p:pic>
      <p:sp>
        <p:nvSpPr>
          <p:cNvPr id="11" name="TextBox 10">
            <a:extLst>
              <a:ext uri="{FF2B5EF4-FFF2-40B4-BE49-F238E27FC236}">
                <a16:creationId xmlns:a16="http://schemas.microsoft.com/office/drawing/2014/main" id="{E87B9635-3F3F-4784-8C21-6C32056F5BFF}"/>
              </a:ext>
            </a:extLst>
          </p:cNvPr>
          <p:cNvSpPr txBox="1"/>
          <p:nvPr userDrawn="1"/>
        </p:nvSpPr>
        <p:spPr>
          <a:xfrm>
            <a:off x="5970093" y="7775095"/>
            <a:ext cx="6703117" cy="369332"/>
          </a:xfrm>
          <a:prstGeom prst="rect">
            <a:avLst/>
          </a:prstGeom>
          <a:noFill/>
        </p:spPr>
        <p:txBody>
          <a:bodyPr wrap="none" rtlCol="0">
            <a:spAutoFit/>
          </a:bodyPr>
          <a:lstStyle/>
          <a:p>
            <a:r>
              <a:rPr lang="en-US">
                <a:solidFill>
                  <a:srgbClr val="FF0000"/>
                </a:solidFill>
              </a:rPr>
              <a:t>Slide Contains Pre-Decisional Draft Information // Not for Distribution</a:t>
            </a:r>
          </a:p>
        </p:txBody>
      </p:sp>
    </p:spTree>
    <p:extLst>
      <p:ext uri="{BB962C8B-B14F-4D97-AF65-F5344CB8AC3E}">
        <p14:creationId xmlns:p14="http://schemas.microsoft.com/office/powerpoint/2010/main" val="3185624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2BA6D-88FB-F341-AFC4-05CC2800557F}" type="slidenum">
              <a:rPr lang="en-US" smtClean="0"/>
              <a:pPr/>
              <a:t>‹#›</a:t>
            </a:fld>
            <a:endParaRPr lang="en-US"/>
          </a:p>
        </p:txBody>
      </p:sp>
      <p:pic>
        <p:nvPicPr>
          <p:cNvPr id="7" name="Picture 6" descr="Text&#10;&#10;Description automatically generated with medium confidence">
            <a:extLst>
              <a:ext uri="{FF2B5EF4-FFF2-40B4-BE49-F238E27FC236}">
                <a16:creationId xmlns:a16="http://schemas.microsoft.com/office/drawing/2014/main" id="{D554C772-38A0-4C3E-A2CB-32BC5E41E3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77040"/>
            <a:ext cx="1204712" cy="392540"/>
          </a:xfrm>
          <a:prstGeom prst="rect">
            <a:avLst/>
          </a:prstGeom>
        </p:spPr>
      </p:pic>
      <p:pic>
        <p:nvPicPr>
          <p:cNvPr id="8" name="Picture 7" descr="Text, logo&#10;&#10;Description automatically generated">
            <a:extLst>
              <a:ext uri="{FF2B5EF4-FFF2-40B4-BE49-F238E27FC236}">
                <a16:creationId xmlns:a16="http://schemas.microsoft.com/office/drawing/2014/main" id="{F776E420-96DF-4B2E-B0A9-12E2FB81B3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57" y="7213702"/>
            <a:ext cx="762583" cy="855878"/>
          </a:xfrm>
          <a:prstGeom prst="rect">
            <a:avLst/>
          </a:prstGeom>
        </p:spPr>
      </p:pic>
    </p:spTree>
    <p:extLst>
      <p:ext uri="{BB962C8B-B14F-4D97-AF65-F5344CB8AC3E}">
        <p14:creationId xmlns:p14="http://schemas.microsoft.com/office/powerpoint/2010/main" val="19048155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6466649" y="639548"/>
            <a:ext cx="7157910" cy="6772808"/>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D009ADD-6F04-4A45-8F39-EFF06C2E1325}"/>
              </a:ext>
            </a:extLst>
          </p:cNvPr>
          <p:cNvSpPr/>
          <p:nvPr userDrawn="1"/>
        </p:nvSpPr>
        <p:spPr>
          <a:xfrm>
            <a:off x="1" y="-12328"/>
            <a:ext cx="5690795" cy="8230782"/>
          </a:xfrm>
          <a:prstGeom prst="rect">
            <a:avLst/>
          </a:prstGeom>
          <a:solidFill>
            <a:srgbClr val="21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775855" y="639547"/>
            <a:ext cx="4245034" cy="2463871"/>
          </a:xfrm>
        </p:spPr>
        <p:txBody>
          <a:bodyPr anchor="t">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14" name="Text Placeholder 3">
            <a:extLst>
              <a:ext uri="{FF2B5EF4-FFF2-40B4-BE49-F238E27FC236}">
                <a16:creationId xmlns:a16="http://schemas.microsoft.com/office/drawing/2014/main" id="{1623084A-81F2-BA49-9C21-04A2A04C593F}"/>
              </a:ext>
            </a:extLst>
          </p:cNvPr>
          <p:cNvSpPr>
            <a:spLocks noGrp="1"/>
          </p:cNvSpPr>
          <p:nvPr>
            <p:ph type="body" sz="quarter" idx="10"/>
          </p:nvPr>
        </p:nvSpPr>
        <p:spPr>
          <a:xfrm>
            <a:off x="775336" y="3766186"/>
            <a:ext cx="4246244" cy="3590924"/>
          </a:xfrm>
        </p:spPr>
        <p:txBody>
          <a:bodyPr>
            <a:normAutofit/>
          </a:bodyPr>
          <a:lstStyle>
            <a:lvl1pPr marL="0" indent="0">
              <a:lnSpc>
                <a:spcPts val="2712"/>
              </a:lnSpc>
              <a:buFontTx/>
              <a:buNone/>
              <a:defRPr sz="2160">
                <a:solidFill>
                  <a:schemeClr val="bg1"/>
                </a:solidFill>
              </a:defRPr>
            </a:lvl1pPr>
            <a:lvl2pPr marL="548640" indent="0">
              <a:buFontTx/>
              <a:buNone/>
              <a:defRPr sz="2160">
                <a:solidFill>
                  <a:schemeClr val="bg1"/>
                </a:solidFill>
              </a:defRPr>
            </a:lvl2pPr>
            <a:lvl3pPr marL="1097280" indent="0">
              <a:buFontTx/>
              <a:buNone/>
              <a:defRPr sz="2160">
                <a:solidFill>
                  <a:schemeClr val="bg1"/>
                </a:solidFill>
              </a:defRPr>
            </a:lvl3pPr>
            <a:lvl4pPr marL="1645920" indent="0">
              <a:buFontTx/>
              <a:buNone/>
              <a:defRPr sz="2160">
                <a:solidFill>
                  <a:schemeClr val="bg1"/>
                </a:solidFill>
              </a:defRPr>
            </a:lvl4pPr>
            <a:lvl5pPr marL="2194560" indent="0">
              <a:buFontTx/>
              <a:buNone/>
              <a:defRPr sz="2160">
                <a:solidFill>
                  <a:schemeClr val="bg1"/>
                </a:solidFill>
              </a:defRPr>
            </a:lvl5pPr>
          </a:lstStyle>
          <a:p>
            <a:pPr lvl="0"/>
            <a:r>
              <a:rPr lang="en-US"/>
              <a:t>Click to edit Master text styles</a:t>
            </a:r>
          </a:p>
        </p:txBody>
      </p:sp>
      <p:pic>
        <p:nvPicPr>
          <p:cNvPr id="6" name="Picture 5" descr="Text&#10;&#10;Description automatically generated with medium confidence">
            <a:extLst>
              <a:ext uri="{FF2B5EF4-FFF2-40B4-BE49-F238E27FC236}">
                <a16:creationId xmlns:a16="http://schemas.microsoft.com/office/drawing/2014/main" id="{D43A7BDE-4292-CC43-9FC9-243907F15CD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8" name="Slide Number Placeholder 5">
            <a:extLst>
              <a:ext uri="{FF2B5EF4-FFF2-40B4-BE49-F238E27FC236}">
                <a16:creationId xmlns:a16="http://schemas.microsoft.com/office/drawing/2014/main" id="{4F306B6F-7972-4D4F-901B-B96144667356}"/>
              </a:ext>
            </a:extLst>
          </p:cNvPr>
          <p:cNvSpPr>
            <a:spLocks noGrp="1"/>
          </p:cNvSpPr>
          <p:nvPr>
            <p:ph type="sldNum" sz="quarter" idx="4"/>
          </p:nvPr>
        </p:nvSpPr>
        <p:spPr>
          <a:xfrm>
            <a:off x="1005840" y="7572375"/>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8EFBAF69-0F85-B142-8E6C-BABBC4B32483}"/>
              </a:ext>
            </a:extLst>
          </p:cNvPr>
          <p:cNvSpPr>
            <a:spLocks noGrp="1"/>
          </p:cNvSpPr>
          <p:nvPr>
            <p:ph type="ftr" sz="quarter" idx="3"/>
          </p:nvPr>
        </p:nvSpPr>
        <p:spPr>
          <a:xfrm>
            <a:off x="6470728" y="7572374"/>
            <a:ext cx="4937760" cy="438150"/>
          </a:xfrm>
          <a:prstGeom prst="rect">
            <a:avLst/>
          </a:prstGeom>
        </p:spPr>
        <p:txBody>
          <a:bodyPr anchor="ctr"/>
          <a:lstStyle>
            <a:lvl1pPr algn="l">
              <a:defRPr sz="1200">
                <a:solidFill>
                  <a:schemeClr val="bg1">
                    <a:lumMod val="50000"/>
                  </a:schemeClr>
                </a:solidFill>
              </a:defRPr>
            </a:lvl1pPr>
          </a:lstStyle>
          <a:p>
            <a:endParaRPr lang="en-US"/>
          </a:p>
        </p:txBody>
      </p:sp>
      <p:pic>
        <p:nvPicPr>
          <p:cNvPr id="10" name="Picture 9">
            <a:extLst>
              <a:ext uri="{FF2B5EF4-FFF2-40B4-BE49-F238E27FC236}">
                <a16:creationId xmlns:a16="http://schemas.microsoft.com/office/drawing/2014/main" id="{58FCE437-B4DA-4918-A07A-2980BACC05C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43257" y="7213702"/>
            <a:ext cx="762583" cy="855877"/>
          </a:xfrm>
          <a:prstGeom prst="rect">
            <a:avLst/>
          </a:prstGeom>
        </p:spPr>
      </p:pic>
    </p:spTree>
    <p:extLst>
      <p:ext uri="{BB962C8B-B14F-4D97-AF65-F5344CB8AC3E}">
        <p14:creationId xmlns:p14="http://schemas.microsoft.com/office/powerpoint/2010/main" val="13816111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5FD2EFA-4D82-B347-9B49-1B738E521A51}"/>
              </a:ext>
            </a:extLst>
          </p:cNvPr>
          <p:cNvSpPr/>
          <p:nvPr userDrawn="1"/>
        </p:nvSpPr>
        <p:spPr>
          <a:xfrm>
            <a:off x="0" y="0"/>
            <a:ext cx="14630400" cy="2000105"/>
          </a:xfrm>
          <a:prstGeom prst="rect">
            <a:avLst/>
          </a:prstGeom>
          <a:solidFill>
            <a:srgbClr val="315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1005840" y="639547"/>
            <a:ext cx="12618720" cy="1138322"/>
          </a:xfrm>
        </p:spPr>
        <p:txBody>
          <a:bodyPr>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1005840" y="2190750"/>
            <a:ext cx="12618720" cy="5221606"/>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6E144DDC-3025-6648-818C-C3950E177625}"/>
              </a:ext>
            </a:extLst>
          </p:cNvPr>
          <p:cNvSpPr>
            <a:spLocks noGrp="1"/>
          </p:cNvSpPr>
          <p:nvPr>
            <p:ph type="sldNum" sz="quarter" idx="4"/>
          </p:nvPr>
        </p:nvSpPr>
        <p:spPr>
          <a:xfrm>
            <a:off x="2007984" y="7751277"/>
            <a:ext cx="2289696"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010BAD50-1D1E-9F44-8991-2BF405A50E8D}"/>
              </a:ext>
            </a:extLst>
          </p:cNvPr>
          <p:cNvSpPr>
            <a:spLocks noGrp="1"/>
          </p:cNvSpPr>
          <p:nvPr>
            <p:ph type="ftr" sz="quarter" idx="3"/>
          </p:nvPr>
        </p:nvSpPr>
        <p:spPr>
          <a:xfrm>
            <a:off x="4846320" y="7572374"/>
            <a:ext cx="4937760" cy="438150"/>
          </a:xfrm>
          <a:prstGeom prst="rect">
            <a:avLst/>
          </a:prstGeom>
        </p:spPr>
        <p:txBody>
          <a:bodyPr anchor="ctr"/>
          <a:lstStyle>
            <a:lvl1pPr algn="ctr">
              <a:defRPr sz="1200">
                <a:solidFill>
                  <a:schemeClr val="bg1">
                    <a:lumMod val="50000"/>
                  </a:schemeClr>
                </a:solidFill>
              </a:defRPr>
            </a:lvl1pPr>
          </a:lstStyle>
          <a:p>
            <a:endParaRPr lang="en-US"/>
          </a:p>
        </p:txBody>
      </p:sp>
      <p:pic>
        <p:nvPicPr>
          <p:cNvPr id="11" name="Picture 10" descr="Text&#10;&#10;Description automatically generated with medium confidence">
            <a:extLst>
              <a:ext uri="{FF2B5EF4-FFF2-40B4-BE49-F238E27FC236}">
                <a16:creationId xmlns:a16="http://schemas.microsoft.com/office/drawing/2014/main" id="{BC6592C3-5B91-4730-8435-85F7E7CEB4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304059" y="7684936"/>
            <a:ext cx="1204712" cy="392540"/>
          </a:xfrm>
          <a:prstGeom prst="rect">
            <a:avLst/>
          </a:prstGeom>
        </p:spPr>
      </p:pic>
      <p:pic>
        <p:nvPicPr>
          <p:cNvPr id="12" name="Picture 11">
            <a:extLst>
              <a:ext uri="{FF2B5EF4-FFF2-40B4-BE49-F238E27FC236}">
                <a16:creationId xmlns:a16="http://schemas.microsoft.com/office/drawing/2014/main" id="{BBA15D9B-E4B1-4545-8033-E833EB33174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26471" y="7277829"/>
            <a:ext cx="937340" cy="866598"/>
          </a:xfrm>
          <a:prstGeom prst="rect">
            <a:avLst/>
          </a:prstGeom>
        </p:spPr>
      </p:pic>
      <p:pic>
        <p:nvPicPr>
          <p:cNvPr id="13" name="Picture 12" descr="Text, logo&#10;&#10;Description automatically generated">
            <a:extLst>
              <a:ext uri="{FF2B5EF4-FFF2-40B4-BE49-F238E27FC236}">
                <a16:creationId xmlns:a16="http://schemas.microsoft.com/office/drawing/2014/main" id="{806592FE-E47D-45B8-BBBB-798B7D56EA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21628" y="7276220"/>
            <a:ext cx="762583" cy="855878"/>
          </a:xfrm>
          <a:prstGeom prst="rect">
            <a:avLst/>
          </a:prstGeom>
        </p:spPr>
      </p:pic>
      <p:sp>
        <p:nvSpPr>
          <p:cNvPr id="14" name="TextBox 13">
            <a:extLst>
              <a:ext uri="{FF2B5EF4-FFF2-40B4-BE49-F238E27FC236}">
                <a16:creationId xmlns:a16="http://schemas.microsoft.com/office/drawing/2014/main" id="{BE09F0DC-EC81-4B9F-BB9E-725878B07251}"/>
              </a:ext>
            </a:extLst>
          </p:cNvPr>
          <p:cNvSpPr txBox="1"/>
          <p:nvPr userDrawn="1"/>
        </p:nvSpPr>
        <p:spPr>
          <a:xfrm>
            <a:off x="5970093" y="7775095"/>
            <a:ext cx="6703117" cy="369332"/>
          </a:xfrm>
          <a:prstGeom prst="rect">
            <a:avLst/>
          </a:prstGeom>
          <a:noFill/>
        </p:spPr>
        <p:txBody>
          <a:bodyPr wrap="none" rtlCol="0">
            <a:spAutoFit/>
          </a:bodyPr>
          <a:lstStyle/>
          <a:p>
            <a:r>
              <a:rPr lang="en-US">
                <a:solidFill>
                  <a:srgbClr val="FF0000"/>
                </a:solidFill>
              </a:rPr>
              <a:t>Slide Contains Pre-Decisional Draft Information // Not for Distribution</a:t>
            </a:r>
          </a:p>
        </p:txBody>
      </p:sp>
    </p:spTree>
    <p:extLst>
      <p:ext uri="{BB962C8B-B14F-4D97-AF65-F5344CB8AC3E}">
        <p14:creationId xmlns:p14="http://schemas.microsoft.com/office/powerpoint/2010/main" val="7051586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6466649" y="639548"/>
            <a:ext cx="7157910" cy="6772808"/>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D009ADD-6F04-4A45-8F39-EFF06C2E1325}"/>
              </a:ext>
            </a:extLst>
          </p:cNvPr>
          <p:cNvSpPr/>
          <p:nvPr userDrawn="1"/>
        </p:nvSpPr>
        <p:spPr>
          <a:xfrm>
            <a:off x="1" y="1"/>
            <a:ext cx="5690795" cy="8230782"/>
          </a:xfrm>
          <a:prstGeom prst="rect">
            <a:avLst/>
          </a:prstGeom>
          <a:solidFill>
            <a:srgbClr val="315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775855" y="639547"/>
            <a:ext cx="4245034" cy="2463871"/>
          </a:xfrm>
        </p:spPr>
        <p:txBody>
          <a:bodyPr anchor="t">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14" name="Text Placeholder 3">
            <a:extLst>
              <a:ext uri="{FF2B5EF4-FFF2-40B4-BE49-F238E27FC236}">
                <a16:creationId xmlns:a16="http://schemas.microsoft.com/office/drawing/2014/main" id="{F0CCA024-6C68-9C4E-A691-1192F0849527}"/>
              </a:ext>
            </a:extLst>
          </p:cNvPr>
          <p:cNvSpPr>
            <a:spLocks noGrp="1"/>
          </p:cNvSpPr>
          <p:nvPr>
            <p:ph type="body" sz="quarter" idx="10"/>
          </p:nvPr>
        </p:nvSpPr>
        <p:spPr>
          <a:xfrm>
            <a:off x="775336" y="3766186"/>
            <a:ext cx="4246244" cy="3590924"/>
          </a:xfrm>
        </p:spPr>
        <p:txBody>
          <a:bodyPr>
            <a:normAutofit/>
          </a:bodyPr>
          <a:lstStyle>
            <a:lvl1pPr marL="0" indent="0">
              <a:lnSpc>
                <a:spcPts val="2712"/>
              </a:lnSpc>
              <a:buFontTx/>
              <a:buNone/>
              <a:defRPr sz="2160">
                <a:solidFill>
                  <a:schemeClr val="bg1"/>
                </a:solidFill>
              </a:defRPr>
            </a:lvl1pPr>
            <a:lvl2pPr marL="548640" indent="0">
              <a:buFontTx/>
              <a:buNone/>
              <a:defRPr sz="2160">
                <a:solidFill>
                  <a:schemeClr val="bg1"/>
                </a:solidFill>
              </a:defRPr>
            </a:lvl2pPr>
            <a:lvl3pPr marL="1097280" indent="0">
              <a:buFontTx/>
              <a:buNone/>
              <a:defRPr sz="2160">
                <a:solidFill>
                  <a:schemeClr val="bg1"/>
                </a:solidFill>
              </a:defRPr>
            </a:lvl3pPr>
            <a:lvl4pPr marL="1645920" indent="0">
              <a:buFontTx/>
              <a:buNone/>
              <a:defRPr sz="2160">
                <a:solidFill>
                  <a:schemeClr val="bg1"/>
                </a:solidFill>
              </a:defRPr>
            </a:lvl4pPr>
            <a:lvl5pPr marL="2194560" indent="0">
              <a:buFontTx/>
              <a:buNone/>
              <a:defRPr sz="2160">
                <a:solidFill>
                  <a:schemeClr val="bg1"/>
                </a:solidFill>
              </a:defRPr>
            </a:lvl5pPr>
          </a:lstStyle>
          <a:p>
            <a:pPr lvl="0"/>
            <a:r>
              <a:rPr lang="en-US"/>
              <a:t>Click to edit Master text styles</a:t>
            </a:r>
          </a:p>
        </p:txBody>
      </p:sp>
      <p:pic>
        <p:nvPicPr>
          <p:cNvPr id="6" name="Picture 5" descr="Text&#10;&#10;Description automatically generated with medium confidence">
            <a:extLst>
              <a:ext uri="{FF2B5EF4-FFF2-40B4-BE49-F238E27FC236}">
                <a16:creationId xmlns:a16="http://schemas.microsoft.com/office/drawing/2014/main" id="{4EDC29FB-F4DB-ED40-8B22-D7C2EDFCF6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8" name="Slide Number Placeholder 5">
            <a:extLst>
              <a:ext uri="{FF2B5EF4-FFF2-40B4-BE49-F238E27FC236}">
                <a16:creationId xmlns:a16="http://schemas.microsoft.com/office/drawing/2014/main" id="{A2FCB97F-5DB1-9844-B473-7E3EF1107AA5}"/>
              </a:ext>
            </a:extLst>
          </p:cNvPr>
          <p:cNvSpPr>
            <a:spLocks noGrp="1"/>
          </p:cNvSpPr>
          <p:nvPr>
            <p:ph type="sldNum" sz="quarter" idx="4"/>
          </p:nvPr>
        </p:nvSpPr>
        <p:spPr>
          <a:xfrm>
            <a:off x="1005840" y="7572375"/>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9DF58235-7FA2-1B42-AE5A-E5F8E7A2A679}"/>
              </a:ext>
            </a:extLst>
          </p:cNvPr>
          <p:cNvSpPr>
            <a:spLocks noGrp="1"/>
          </p:cNvSpPr>
          <p:nvPr>
            <p:ph type="ftr" sz="quarter" idx="3"/>
          </p:nvPr>
        </p:nvSpPr>
        <p:spPr>
          <a:xfrm>
            <a:off x="6470728" y="7572374"/>
            <a:ext cx="4937760" cy="438150"/>
          </a:xfrm>
          <a:prstGeom prst="rect">
            <a:avLst/>
          </a:prstGeom>
        </p:spPr>
        <p:txBody>
          <a:bodyPr anchor="ctr"/>
          <a:lstStyle>
            <a:lvl1pPr algn="l">
              <a:defRPr sz="1200">
                <a:solidFill>
                  <a:schemeClr val="bg1">
                    <a:lumMod val="50000"/>
                  </a:schemeClr>
                </a:solidFill>
              </a:defRPr>
            </a:lvl1pPr>
          </a:lstStyle>
          <a:p>
            <a:endParaRPr lang="en-US"/>
          </a:p>
        </p:txBody>
      </p:sp>
      <p:pic>
        <p:nvPicPr>
          <p:cNvPr id="11" name="Picture 10">
            <a:extLst>
              <a:ext uri="{FF2B5EF4-FFF2-40B4-BE49-F238E27FC236}">
                <a16:creationId xmlns:a16="http://schemas.microsoft.com/office/drawing/2014/main" id="{141C63E0-A9BD-417C-9800-33EE74EAB1A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43257" y="7213702"/>
            <a:ext cx="762583" cy="855877"/>
          </a:xfrm>
          <a:prstGeom prst="rect">
            <a:avLst/>
          </a:prstGeom>
        </p:spPr>
      </p:pic>
    </p:spTree>
    <p:extLst>
      <p:ext uri="{BB962C8B-B14F-4D97-AF65-F5344CB8AC3E}">
        <p14:creationId xmlns:p14="http://schemas.microsoft.com/office/powerpoint/2010/main" val="37769255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5FD2EFA-4D82-B347-9B49-1B738E521A51}"/>
              </a:ext>
            </a:extLst>
          </p:cNvPr>
          <p:cNvSpPr/>
          <p:nvPr userDrawn="1"/>
        </p:nvSpPr>
        <p:spPr>
          <a:xfrm>
            <a:off x="0" y="0"/>
            <a:ext cx="14630400" cy="2000105"/>
          </a:xfrm>
          <a:prstGeom prst="rect">
            <a:avLst/>
          </a:prstGeom>
          <a:solidFill>
            <a:srgbClr val="525E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1005840" y="639547"/>
            <a:ext cx="12618720" cy="1138322"/>
          </a:xfrm>
        </p:spPr>
        <p:txBody>
          <a:bodyPr>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1005840" y="2190750"/>
            <a:ext cx="12618720" cy="5221606"/>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Text&#10;&#10;Description automatically generated with medium confidence">
            <a:extLst>
              <a:ext uri="{FF2B5EF4-FFF2-40B4-BE49-F238E27FC236}">
                <a16:creationId xmlns:a16="http://schemas.microsoft.com/office/drawing/2014/main" id="{8A155D5A-6C77-5047-AF29-E3A5A94AC3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8" name="Slide Number Placeholder 5">
            <a:extLst>
              <a:ext uri="{FF2B5EF4-FFF2-40B4-BE49-F238E27FC236}">
                <a16:creationId xmlns:a16="http://schemas.microsoft.com/office/drawing/2014/main" id="{43028AB3-30A9-DD48-9B37-37914F8E9818}"/>
              </a:ext>
            </a:extLst>
          </p:cNvPr>
          <p:cNvSpPr>
            <a:spLocks noGrp="1"/>
          </p:cNvSpPr>
          <p:nvPr>
            <p:ph type="sldNum" sz="quarter" idx="4"/>
          </p:nvPr>
        </p:nvSpPr>
        <p:spPr>
          <a:xfrm>
            <a:off x="1005840" y="7572375"/>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89211F0B-415A-4F41-A452-1392F7C1B73F}"/>
              </a:ext>
            </a:extLst>
          </p:cNvPr>
          <p:cNvSpPr>
            <a:spLocks noGrp="1"/>
          </p:cNvSpPr>
          <p:nvPr>
            <p:ph type="ftr" sz="quarter" idx="3"/>
          </p:nvPr>
        </p:nvSpPr>
        <p:spPr>
          <a:xfrm>
            <a:off x="4846320" y="7572374"/>
            <a:ext cx="4937760" cy="438150"/>
          </a:xfrm>
          <a:prstGeom prst="rect">
            <a:avLst/>
          </a:prstGeom>
        </p:spPr>
        <p:txBody>
          <a:bodyPr anchor="ctr"/>
          <a:lstStyle>
            <a:lvl1pPr algn="ctr">
              <a:defRPr sz="1200">
                <a:solidFill>
                  <a:schemeClr val="bg1">
                    <a:lumMod val="50000"/>
                  </a:schemeClr>
                </a:solidFill>
              </a:defRPr>
            </a:lvl1pPr>
          </a:lstStyle>
          <a:p>
            <a:endParaRPr lang="en-US"/>
          </a:p>
        </p:txBody>
      </p:sp>
      <p:pic>
        <p:nvPicPr>
          <p:cNvPr id="10" name="Picture 9" descr="Text, logo&#10;&#10;Description automatically generated">
            <a:extLst>
              <a:ext uri="{FF2B5EF4-FFF2-40B4-BE49-F238E27FC236}">
                <a16:creationId xmlns:a16="http://schemas.microsoft.com/office/drawing/2014/main" id="{D04B08D2-A553-4AF9-B987-1B351200B61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3257" y="7213702"/>
            <a:ext cx="762583" cy="855878"/>
          </a:xfrm>
          <a:prstGeom prst="rect">
            <a:avLst/>
          </a:prstGeom>
        </p:spPr>
      </p:pic>
    </p:spTree>
    <p:extLst>
      <p:ext uri="{BB962C8B-B14F-4D97-AF65-F5344CB8AC3E}">
        <p14:creationId xmlns:p14="http://schemas.microsoft.com/office/powerpoint/2010/main" val="41181684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9AA1AB7C-D341-ED4B-B00D-48A2D37E7115}"/>
              </a:ext>
            </a:extLst>
          </p:cNvPr>
          <p:cNvSpPr>
            <a:spLocks noGrp="1"/>
          </p:cNvSpPr>
          <p:nvPr>
            <p:ph idx="1"/>
          </p:nvPr>
        </p:nvSpPr>
        <p:spPr>
          <a:xfrm>
            <a:off x="6466649" y="639548"/>
            <a:ext cx="7157910" cy="6772808"/>
          </a:xfrm>
        </p:spPr>
        <p:txBody>
          <a:bodyPr/>
          <a:lstStyle>
            <a:lvl1pPr>
              <a:defRPr sz="2640" b="0" i="0">
                <a:solidFill>
                  <a:srgbClr val="3D465A"/>
                </a:solidFill>
                <a:latin typeface="Arial" panose="020B0604020202020204" pitchFamily="34" charset="0"/>
                <a:cs typeface="Arial" panose="020B0604020202020204" pitchFamily="34" charset="0"/>
              </a:defRPr>
            </a:lvl1pPr>
            <a:lvl2pPr>
              <a:defRPr sz="2160" b="0" i="0">
                <a:solidFill>
                  <a:srgbClr val="3D465A"/>
                </a:solidFill>
                <a:latin typeface="Arial" panose="020B0604020202020204" pitchFamily="34" charset="0"/>
                <a:cs typeface="Arial" panose="020B0604020202020204" pitchFamily="34" charset="0"/>
              </a:defRPr>
            </a:lvl2pPr>
            <a:lvl3pPr>
              <a:defRPr sz="1920" b="0" i="0">
                <a:solidFill>
                  <a:srgbClr val="3D465A"/>
                </a:solidFill>
                <a:latin typeface="Arial" panose="020B0604020202020204" pitchFamily="34" charset="0"/>
                <a:cs typeface="Arial" panose="020B0604020202020204" pitchFamily="34" charset="0"/>
              </a:defRPr>
            </a:lvl3pPr>
            <a:lvl4pPr>
              <a:defRPr sz="1680" b="0" i="0">
                <a:solidFill>
                  <a:srgbClr val="3D465A"/>
                </a:solidFill>
                <a:latin typeface="Arial" panose="020B0604020202020204" pitchFamily="34" charset="0"/>
                <a:cs typeface="Arial" panose="020B0604020202020204" pitchFamily="34" charset="0"/>
              </a:defRPr>
            </a:lvl4pPr>
            <a:lvl5pPr>
              <a:defRPr sz="1440" b="0" i="0">
                <a:solidFill>
                  <a:srgbClr val="3D46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D009ADD-6F04-4A45-8F39-EFF06C2E1325}"/>
              </a:ext>
            </a:extLst>
          </p:cNvPr>
          <p:cNvSpPr/>
          <p:nvPr userDrawn="1"/>
        </p:nvSpPr>
        <p:spPr>
          <a:xfrm>
            <a:off x="1" y="-12328"/>
            <a:ext cx="5690795" cy="8230782"/>
          </a:xfrm>
          <a:prstGeom prst="rect">
            <a:avLst/>
          </a:prstGeom>
          <a:solidFill>
            <a:srgbClr val="525E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2" name="Title 1">
            <a:extLst>
              <a:ext uri="{FF2B5EF4-FFF2-40B4-BE49-F238E27FC236}">
                <a16:creationId xmlns:a16="http://schemas.microsoft.com/office/drawing/2014/main" id="{18F732CA-74CC-0944-8E25-B3E3A6C3FF5C}"/>
              </a:ext>
            </a:extLst>
          </p:cNvPr>
          <p:cNvSpPr>
            <a:spLocks noGrp="1"/>
          </p:cNvSpPr>
          <p:nvPr>
            <p:ph type="title"/>
          </p:nvPr>
        </p:nvSpPr>
        <p:spPr>
          <a:xfrm>
            <a:off x="775855" y="639547"/>
            <a:ext cx="4245034" cy="2463871"/>
          </a:xfrm>
        </p:spPr>
        <p:txBody>
          <a:bodyPr anchor="t">
            <a:normAutofit/>
          </a:bodyPr>
          <a:lstStyle>
            <a:lvl1pPr>
              <a:defRPr sz="432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14" name="Text Placeholder 3">
            <a:extLst>
              <a:ext uri="{FF2B5EF4-FFF2-40B4-BE49-F238E27FC236}">
                <a16:creationId xmlns:a16="http://schemas.microsoft.com/office/drawing/2014/main" id="{14668CD4-9C5C-1140-9631-D66FDB60C471}"/>
              </a:ext>
            </a:extLst>
          </p:cNvPr>
          <p:cNvSpPr>
            <a:spLocks noGrp="1"/>
          </p:cNvSpPr>
          <p:nvPr>
            <p:ph type="body" sz="quarter" idx="10"/>
          </p:nvPr>
        </p:nvSpPr>
        <p:spPr>
          <a:xfrm>
            <a:off x="775336" y="3766186"/>
            <a:ext cx="4246244" cy="3590924"/>
          </a:xfrm>
        </p:spPr>
        <p:txBody>
          <a:bodyPr>
            <a:normAutofit/>
          </a:bodyPr>
          <a:lstStyle>
            <a:lvl1pPr marL="0" indent="0">
              <a:lnSpc>
                <a:spcPts val="2712"/>
              </a:lnSpc>
              <a:buFontTx/>
              <a:buNone/>
              <a:defRPr sz="2160">
                <a:solidFill>
                  <a:schemeClr val="bg1"/>
                </a:solidFill>
              </a:defRPr>
            </a:lvl1pPr>
            <a:lvl2pPr marL="548640" indent="0">
              <a:buFontTx/>
              <a:buNone/>
              <a:defRPr sz="2160">
                <a:solidFill>
                  <a:schemeClr val="bg1"/>
                </a:solidFill>
              </a:defRPr>
            </a:lvl2pPr>
            <a:lvl3pPr marL="1097280" indent="0">
              <a:buFontTx/>
              <a:buNone/>
              <a:defRPr sz="2160">
                <a:solidFill>
                  <a:schemeClr val="bg1"/>
                </a:solidFill>
              </a:defRPr>
            </a:lvl3pPr>
            <a:lvl4pPr marL="1645920" indent="0">
              <a:buFontTx/>
              <a:buNone/>
              <a:defRPr sz="2160">
                <a:solidFill>
                  <a:schemeClr val="bg1"/>
                </a:solidFill>
              </a:defRPr>
            </a:lvl4pPr>
            <a:lvl5pPr marL="2194560" indent="0">
              <a:buFontTx/>
              <a:buNone/>
              <a:defRPr sz="2160">
                <a:solidFill>
                  <a:schemeClr val="bg1"/>
                </a:solidFill>
              </a:defRPr>
            </a:lvl5pPr>
          </a:lstStyle>
          <a:p>
            <a:pPr lvl="0"/>
            <a:r>
              <a:rPr lang="en-US"/>
              <a:t>Click to edit Master text styles</a:t>
            </a:r>
          </a:p>
        </p:txBody>
      </p:sp>
      <p:pic>
        <p:nvPicPr>
          <p:cNvPr id="6" name="Picture 5" descr="Text&#10;&#10;Description automatically generated with medium confidence">
            <a:extLst>
              <a:ext uri="{FF2B5EF4-FFF2-40B4-BE49-F238E27FC236}">
                <a16:creationId xmlns:a16="http://schemas.microsoft.com/office/drawing/2014/main" id="{109C772C-30AF-4148-A42E-904BB471606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148637" y="7623270"/>
            <a:ext cx="1204712" cy="392540"/>
          </a:xfrm>
          <a:prstGeom prst="rect">
            <a:avLst/>
          </a:prstGeom>
        </p:spPr>
      </p:pic>
      <p:sp>
        <p:nvSpPr>
          <p:cNvPr id="8" name="Slide Number Placeholder 5">
            <a:extLst>
              <a:ext uri="{FF2B5EF4-FFF2-40B4-BE49-F238E27FC236}">
                <a16:creationId xmlns:a16="http://schemas.microsoft.com/office/drawing/2014/main" id="{4B36DDE3-4D86-914E-B079-0062B2B4A32D}"/>
              </a:ext>
            </a:extLst>
          </p:cNvPr>
          <p:cNvSpPr>
            <a:spLocks noGrp="1"/>
          </p:cNvSpPr>
          <p:nvPr>
            <p:ph type="sldNum" sz="quarter" idx="4"/>
          </p:nvPr>
        </p:nvSpPr>
        <p:spPr>
          <a:xfrm>
            <a:off x="1005840" y="7572375"/>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C472BA6D-88FB-F341-AFC4-05CC2800557F}" type="slidenum">
              <a:rPr lang="en-US" smtClean="0"/>
              <a:pPr/>
              <a:t>‹#›</a:t>
            </a:fld>
            <a:endParaRPr lang="en-US"/>
          </a:p>
        </p:txBody>
      </p:sp>
      <p:sp>
        <p:nvSpPr>
          <p:cNvPr id="9" name="Footer Placeholder 4">
            <a:extLst>
              <a:ext uri="{FF2B5EF4-FFF2-40B4-BE49-F238E27FC236}">
                <a16:creationId xmlns:a16="http://schemas.microsoft.com/office/drawing/2014/main" id="{97F8F5D7-2289-7340-A8F5-D6576E15336A}"/>
              </a:ext>
            </a:extLst>
          </p:cNvPr>
          <p:cNvSpPr>
            <a:spLocks noGrp="1"/>
          </p:cNvSpPr>
          <p:nvPr>
            <p:ph type="ftr" sz="quarter" idx="3"/>
          </p:nvPr>
        </p:nvSpPr>
        <p:spPr>
          <a:xfrm>
            <a:off x="6470728" y="7572374"/>
            <a:ext cx="4937760" cy="438150"/>
          </a:xfrm>
          <a:prstGeom prst="rect">
            <a:avLst/>
          </a:prstGeom>
        </p:spPr>
        <p:txBody>
          <a:bodyPr anchor="ctr"/>
          <a:lstStyle>
            <a:lvl1pPr algn="l">
              <a:defRPr sz="1200">
                <a:solidFill>
                  <a:schemeClr val="bg1">
                    <a:lumMod val="50000"/>
                  </a:schemeClr>
                </a:solidFill>
              </a:defRPr>
            </a:lvl1pPr>
          </a:lstStyle>
          <a:p>
            <a:endParaRPr lang="en-US"/>
          </a:p>
        </p:txBody>
      </p:sp>
      <p:pic>
        <p:nvPicPr>
          <p:cNvPr id="11" name="Picture 10">
            <a:extLst>
              <a:ext uri="{FF2B5EF4-FFF2-40B4-BE49-F238E27FC236}">
                <a16:creationId xmlns:a16="http://schemas.microsoft.com/office/drawing/2014/main" id="{516B518F-5122-49A8-A42F-ED992A32890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43257" y="7213702"/>
            <a:ext cx="762583" cy="855877"/>
          </a:xfrm>
          <a:prstGeom prst="rect">
            <a:avLst/>
          </a:prstGeom>
        </p:spPr>
      </p:pic>
    </p:spTree>
    <p:extLst>
      <p:ext uri="{BB962C8B-B14F-4D97-AF65-F5344CB8AC3E}">
        <p14:creationId xmlns:p14="http://schemas.microsoft.com/office/powerpoint/2010/main" val="7050891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Title Slide (low ink)">
    <p:spTree>
      <p:nvGrpSpPr>
        <p:cNvPr id="1" name=""/>
        <p:cNvGrpSpPr/>
        <p:nvPr/>
      </p:nvGrpSpPr>
      <p:grpSpPr>
        <a:xfrm>
          <a:off x="0" y="0"/>
          <a:ext cx="0" cy="0"/>
          <a:chOff x="0" y="0"/>
          <a:chExt cx="0" cy="0"/>
        </a:xfrm>
      </p:grpSpPr>
      <p:sp>
        <p:nvSpPr>
          <p:cNvPr id="3" name="Title 2"/>
          <p:cNvSpPr>
            <a:spLocks noGrp="1"/>
          </p:cNvSpPr>
          <p:nvPr>
            <p:ph type="title"/>
          </p:nvPr>
        </p:nvSpPr>
        <p:spPr>
          <a:xfrm>
            <a:off x="885828" y="2597948"/>
            <a:ext cx="12858752" cy="892016"/>
          </a:xfrm>
        </p:spPr>
        <p:txBody>
          <a:bodyPr>
            <a:normAutofit/>
          </a:bodyPr>
          <a:lstStyle>
            <a:lvl1pPr>
              <a:defRPr sz="4800" b="0">
                <a:solidFill>
                  <a:srgbClr val="005288"/>
                </a:solidFill>
                <a:latin typeface="+mj-lt"/>
                <a:cs typeface="Arial"/>
              </a:defRPr>
            </a:lvl1pPr>
          </a:lstStyle>
          <a:p>
            <a:r>
              <a:rPr lang="en-US"/>
              <a:t>Click to edit Master title style</a:t>
            </a:r>
          </a:p>
        </p:txBody>
      </p:sp>
      <p:sp>
        <p:nvSpPr>
          <p:cNvPr id="6" name="Text Placeholder 5"/>
          <p:cNvSpPr>
            <a:spLocks noGrp="1"/>
          </p:cNvSpPr>
          <p:nvPr>
            <p:ph type="body" sz="quarter" idx="10"/>
          </p:nvPr>
        </p:nvSpPr>
        <p:spPr>
          <a:xfrm>
            <a:off x="894080" y="3474720"/>
            <a:ext cx="12850498" cy="1378039"/>
          </a:xfrm>
        </p:spPr>
        <p:txBody>
          <a:bodyPr>
            <a:normAutofit/>
          </a:bodyPr>
          <a:lstStyle>
            <a:lvl1pPr marL="0" indent="0">
              <a:buNone/>
              <a:defRPr sz="1920">
                <a:solidFill>
                  <a:srgbClr val="43484E"/>
                </a:solidFill>
                <a:latin typeface="+mj-lt"/>
                <a:cs typeface="Arial"/>
              </a:defRPr>
            </a:lvl1pPr>
          </a:lstStyle>
          <a:p>
            <a:pPr lvl="0"/>
            <a:r>
              <a:rPr lang="en-US"/>
              <a:t>Click to edit Master text styles</a:t>
            </a:r>
          </a:p>
        </p:txBody>
      </p:sp>
      <p:pic>
        <p:nvPicPr>
          <p:cNvPr id="5" name="Picture 4">
            <a:extLst>
              <a:ext uri="{FF2B5EF4-FFF2-40B4-BE49-F238E27FC236}">
                <a16:creationId xmlns:a16="http://schemas.microsoft.com/office/drawing/2014/main" id="{C8007AB3-9044-9E49-80A1-0B6479D03B88}"/>
              </a:ext>
            </a:extLst>
          </p:cNvPr>
          <p:cNvPicPr>
            <a:picLocks noChangeAspect="1"/>
          </p:cNvPicPr>
          <p:nvPr userDrawn="1"/>
        </p:nvPicPr>
        <p:blipFill>
          <a:blip r:embed="rId2"/>
          <a:stretch>
            <a:fillRect/>
          </a:stretch>
        </p:blipFill>
        <p:spPr>
          <a:xfrm>
            <a:off x="894081" y="5246799"/>
            <a:ext cx="3923665" cy="1398188"/>
          </a:xfrm>
          <a:prstGeom prst="rect">
            <a:avLst/>
          </a:prstGeom>
        </p:spPr>
      </p:pic>
    </p:spTree>
    <p:extLst>
      <p:ext uri="{BB962C8B-B14F-4D97-AF65-F5344CB8AC3E}">
        <p14:creationId xmlns:p14="http://schemas.microsoft.com/office/powerpoint/2010/main" val="2834715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4_Two Conten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4E3FC85-6BF3-D94D-B8FE-FD0C2A5B203B}"/>
              </a:ext>
            </a:extLst>
          </p:cNvPr>
          <p:cNvSpPr/>
          <p:nvPr userDrawn="1"/>
        </p:nvSpPr>
        <p:spPr>
          <a:xfrm>
            <a:off x="7315200" y="0"/>
            <a:ext cx="7315200" cy="8229600"/>
          </a:xfrm>
          <a:prstGeom prst="rect">
            <a:avLst/>
          </a:prstGeom>
          <a:solidFill>
            <a:srgbClr val="005188"/>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a:p>
        </p:txBody>
      </p:sp>
      <p:sp>
        <p:nvSpPr>
          <p:cNvPr id="7" name="Footer Placeholder 10">
            <a:extLst>
              <a:ext uri="{FF2B5EF4-FFF2-40B4-BE49-F238E27FC236}">
                <a16:creationId xmlns:a16="http://schemas.microsoft.com/office/drawing/2014/main" id="{C2F1596D-781D-EF48-81CB-1D95696A1F8E}"/>
              </a:ext>
            </a:extLst>
          </p:cNvPr>
          <p:cNvSpPr>
            <a:spLocks noGrp="1"/>
          </p:cNvSpPr>
          <p:nvPr>
            <p:ph type="ftr" sz="quarter" idx="11"/>
          </p:nvPr>
        </p:nvSpPr>
        <p:spPr>
          <a:xfrm>
            <a:off x="7904988" y="7559426"/>
            <a:ext cx="5332096" cy="438150"/>
          </a:xfrm>
        </p:spPr>
        <p:txBody>
          <a:bodyPr/>
          <a:lstStyle>
            <a:lvl1pPr>
              <a:defRPr>
                <a:ln>
                  <a:noFill/>
                </a:ln>
                <a:solidFill>
                  <a:schemeClr val="bg1"/>
                </a:solidFill>
              </a:defRPr>
            </a:lvl1pPr>
          </a:lstStyle>
          <a:p>
            <a:r>
              <a:rPr lang="en-US"/>
              <a:t>Federal Emergency Management Agency</a:t>
            </a:r>
          </a:p>
        </p:txBody>
      </p:sp>
      <p:sp>
        <p:nvSpPr>
          <p:cNvPr id="8" name="Slide Number Placeholder 11">
            <a:extLst>
              <a:ext uri="{FF2B5EF4-FFF2-40B4-BE49-F238E27FC236}">
                <a16:creationId xmlns:a16="http://schemas.microsoft.com/office/drawing/2014/main" id="{6C9652F4-E8D4-6446-9C97-A4DC78041D82}"/>
              </a:ext>
            </a:extLst>
          </p:cNvPr>
          <p:cNvSpPr>
            <a:spLocks noGrp="1"/>
          </p:cNvSpPr>
          <p:nvPr>
            <p:ph type="sldNum" sz="quarter" idx="12"/>
          </p:nvPr>
        </p:nvSpPr>
        <p:spPr>
          <a:xfrm>
            <a:off x="13237084" y="7559426"/>
            <a:ext cx="1097284" cy="438150"/>
          </a:xfrm>
        </p:spPr>
        <p:txBody>
          <a:bodyPr/>
          <a:lstStyle>
            <a:lvl1pPr>
              <a:defRPr>
                <a:solidFill>
                  <a:schemeClr val="bg1"/>
                </a:solidFill>
              </a:defRPr>
            </a:lvl1pPr>
          </a:lstStyle>
          <a:p>
            <a:fld id="{8FCC257D-A786-9244-9E17-CE618C8B9275}" type="slidenum">
              <a:rPr lang="en-US" smtClean="0"/>
              <a:pPr/>
              <a:t>‹#›</a:t>
            </a:fld>
            <a:endParaRPr lang="en-US"/>
          </a:p>
        </p:txBody>
      </p:sp>
      <p:sp>
        <p:nvSpPr>
          <p:cNvPr id="9" name="Content Placeholder 3">
            <a:extLst>
              <a:ext uri="{FF2B5EF4-FFF2-40B4-BE49-F238E27FC236}">
                <a16:creationId xmlns:a16="http://schemas.microsoft.com/office/drawing/2014/main" id="{018C88F9-061D-C641-A335-28618704B8E0}"/>
              </a:ext>
            </a:extLst>
          </p:cNvPr>
          <p:cNvSpPr>
            <a:spLocks noGrp="1"/>
          </p:cNvSpPr>
          <p:nvPr>
            <p:ph sz="half" idx="2" hasCustomPrompt="1"/>
          </p:nvPr>
        </p:nvSpPr>
        <p:spPr>
          <a:xfrm>
            <a:off x="871005" y="2572367"/>
            <a:ext cx="6155752" cy="4167931"/>
          </a:xfrm>
          <a:prstGeom prst="rect">
            <a:avLst/>
          </a:prstGeom>
        </p:spPr>
        <p:txBody>
          <a:bodyPr/>
          <a:lstStyle>
            <a:lvl1pPr>
              <a:lnSpc>
                <a:spcPts val="2880"/>
              </a:lnSpc>
              <a:spcBef>
                <a:spcPts val="1200"/>
              </a:spcBef>
              <a:defRPr sz="2400" baseline="0"/>
            </a:lvl1pPr>
            <a:lvl2pPr>
              <a:spcBef>
                <a:spcPts val="1200"/>
              </a:spcBef>
              <a:defRPr sz="2160" baseline="0"/>
            </a:lvl2pPr>
            <a:lvl3pPr>
              <a:spcBef>
                <a:spcPts val="1200"/>
              </a:spcBef>
              <a:defRPr sz="2160"/>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0" name="Title Placeholder 1">
            <a:extLst>
              <a:ext uri="{FF2B5EF4-FFF2-40B4-BE49-F238E27FC236}">
                <a16:creationId xmlns:a16="http://schemas.microsoft.com/office/drawing/2014/main" id="{5D75EF01-B7F2-F84B-B493-D6438400FF4B}"/>
              </a:ext>
            </a:extLst>
          </p:cNvPr>
          <p:cNvSpPr>
            <a:spLocks noGrp="1"/>
          </p:cNvSpPr>
          <p:nvPr>
            <p:ph type="title"/>
          </p:nvPr>
        </p:nvSpPr>
        <p:spPr>
          <a:xfrm>
            <a:off x="885828" y="1448326"/>
            <a:ext cx="6140929"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1" name="Content Placeholder 3">
            <a:extLst>
              <a:ext uri="{FF2B5EF4-FFF2-40B4-BE49-F238E27FC236}">
                <a16:creationId xmlns:a16="http://schemas.microsoft.com/office/drawing/2014/main" id="{69BDD282-AEF1-FF4D-A786-616931069BA0}"/>
              </a:ext>
            </a:extLst>
          </p:cNvPr>
          <p:cNvSpPr>
            <a:spLocks noGrp="1"/>
          </p:cNvSpPr>
          <p:nvPr>
            <p:ph sz="half" idx="13"/>
          </p:nvPr>
        </p:nvSpPr>
        <p:spPr>
          <a:xfrm>
            <a:off x="8066492" y="1655182"/>
            <a:ext cx="5832390" cy="4517012"/>
          </a:xfrm>
          <a:prstGeom prst="rect">
            <a:avLst/>
          </a:prstGeom>
        </p:spPr>
        <p:txBody>
          <a:bodyPr/>
          <a:lstStyle>
            <a:lvl1pPr marL="0" indent="0">
              <a:buNone/>
              <a:defRPr sz="2400">
                <a:solidFill>
                  <a:schemeClr val="bg1"/>
                </a:solidFill>
              </a:defRPr>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endParaRPr lang="en-US"/>
          </a:p>
        </p:txBody>
      </p:sp>
      <p:pic>
        <p:nvPicPr>
          <p:cNvPr id="13" name="Picture 12">
            <a:extLst>
              <a:ext uri="{FF2B5EF4-FFF2-40B4-BE49-F238E27FC236}">
                <a16:creationId xmlns:a16="http://schemas.microsoft.com/office/drawing/2014/main" id="{A862CD6B-A2FE-2346-8B4F-FE3C992B939E}"/>
              </a:ext>
            </a:extLst>
          </p:cNvPr>
          <p:cNvPicPr>
            <a:picLocks noChangeAspect="1"/>
          </p:cNvPicPr>
          <p:nvPr userDrawn="1"/>
        </p:nvPicPr>
        <p:blipFill>
          <a:blip r:embed="rId2"/>
          <a:stretch>
            <a:fillRect/>
          </a:stretch>
        </p:blipFill>
        <p:spPr>
          <a:xfrm>
            <a:off x="804548" y="7062419"/>
            <a:ext cx="2432429" cy="972676"/>
          </a:xfrm>
          <a:prstGeom prst="rect">
            <a:avLst/>
          </a:prstGeom>
        </p:spPr>
      </p:pic>
    </p:spTree>
    <p:extLst>
      <p:ext uri="{BB962C8B-B14F-4D97-AF65-F5344CB8AC3E}">
        <p14:creationId xmlns:p14="http://schemas.microsoft.com/office/powerpoint/2010/main" val="27045199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6_Custom Layout">
    <p:bg>
      <p:bgPr>
        <a:solidFill>
          <a:srgbClr val="005288"/>
        </a:solidFill>
        <a:effectLst/>
      </p:bgPr>
    </p:bg>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C5259B2E-2FEF-A64F-8760-8691A70A60EE}"/>
              </a:ext>
            </a:extLst>
          </p:cNvPr>
          <p:cNvSpPr>
            <a:spLocks noGrp="1"/>
          </p:cNvSpPr>
          <p:nvPr>
            <p:ph type="title" hasCustomPrompt="1"/>
          </p:nvPr>
        </p:nvSpPr>
        <p:spPr>
          <a:xfrm>
            <a:off x="885828" y="3095382"/>
            <a:ext cx="12858752" cy="892016"/>
          </a:xfrm>
        </p:spPr>
        <p:txBody>
          <a:bodyPr>
            <a:normAutofit/>
          </a:bodyPr>
          <a:lstStyle>
            <a:lvl1pPr>
              <a:defRPr sz="4800" b="0">
                <a:solidFill>
                  <a:schemeClr val="bg1"/>
                </a:solidFill>
                <a:latin typeface="+mj-lt"/>
                <a:cs typeface="Arial"/>
              </a:defRPr>
            </a:lvl1pPr>
          </a:lstStyle>
          <a:p>
            <a:r>
              <a:rPr lang="en-US"/>
              <a:t>Divider slide</a:t>
            </a:r>
          </a:p>
        </p:txBody>
      </p:sp>
      <p:sp>
        <p:nvSpPr>
          <p:cNvPr id="9" name="Text Placeholder 5">
            <a:extLst>
              <a:ext uri="{FF2B5EF4-FFF2-40B4-BE49-F238E27FC236}">
                <a16:creationId xmlns:a16="http://schemas.microsoft.com/office/drawing/2014/main" id="{F0C131CE-4E30-DE4B-AB8A-A8FD12FA2819}"/>
              </a:ext>
            </a:extLst>
          </p:cNvPr>
          <p:cNvSpPr>
            <a:spLocks noGrp="1"/>
          </p:cNvSpPr>
          <p:nvPr>
            <p:ph type="body" sz="quarter" idx="10"/>
          </p:nvPr>
        </p:nvSpPr>
        <p:spPr>
          <a:xfrm>
            <a:off x="894080" y="3972154"/>
            <a:ext cx="12850498" cy="1378039"/>
          </a:xfrm>
        </p:spPr>
        <p:txBody>
          <a:bodyPr>
            <a:normAutofit/>
          </a:bodyPr>
          <a:lstStyle>
            <a:lvl1pPr marL="0" indent="0">
              <a:buNone/>
              <a:defRPr sz="1920">
                <a:solidFill>
                  <a:schemeClr val="bg1"/>
                </a:solidFill>
                <a:latin typeface="+mj-lt"/>
                <a:cs typeface="Arial"/>
              </a:defRPr>
            </a:lvl1pPr>
          </a:lstStyle>
          <a:p>
            <a:pPr lvl="0"/>
            <a:r>
              <a:rPr lang="en-US"/>
              <a:t>Click to edit Master text styles</a:t>
            </a:r>
          </a:p>
        </p:txBody>
      </p:sp>
    </p:spTree>
    <p:extLst>
      <p:ext uri="{BB962C8B-B14F-4D97-AF65-F5344CB8AC3E}">
        <p14:creationId xmlns:p14="http://schemas.microsoft.com/office/powerpoint/2010/main" val="3891404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le Slide (low ink)">
    <p:spTree>
      <p:nvGrpSpPr>
        <p:cNvPr id="1" name=""/>
        <p:cNvGrpSpPr/>
        <p:nvPr/>
      </p:nvGrpSpPr>
      <p:grpSpPr>
        <a:xfrm>
          <a:off x="0" y="0"/>
          <a:ext cx="0" cy="0"/>
          <a:chOff x="0" y="0"/>
          <a:chExt cx="0" cy="0"/>
        </a:xfrm>
      </p:grpSpPr>
      <p:sp>
        <p:nvSpPr>
          <p:cNvPr id="3" name="Title 2"/>
          <p:cNvSpPr>
            <a:spLocks noGrp="1"/>
          </p:cNvSpPr>
          <p:nvPr>
            <p:ph type="title"/>
          </p:nvPr>
        </p:nvSpPr>
        <p:spPr>
          <a:xfrm>
            <a:off x="885828" y="2597948"/>
            <a:ext cx="12858752" cy="892016"/>
          </a:xfrm>
        </p:spPr>
        <p:txBody>
          <a:bodyPr>
            <a:normAutofit/>
          </a:bodyPr>
          <a:lstStyle>
            <a:lvl1pPr>
              <a:defRPr sz="4800" b="0">
                <a:solidFill>
                  <a:srgbClr val="005288"/>
                </a:solidFill>
                <a:latin typeface="+mj-lt"/>
                <a:cs typeface="Arial"/>
              </a:defRPr>
            </a:lvl1pPr>
          </a:lstStyle>
          <a:p>
            <a:r>
              <a:rPr lang="en-US"/>
              <a:t>Click to edit Master title style</a:t>
            </a:r>
          </a:p>
        </p:txBody>
      </p:sp>
      <p:sp>
        <p:nvSpPr>
          <p:cNvPr id="6" name="Text Placeholder 5"/>
          <p:cNvSpPr>
            <a:spLocks noGrp="1"/>
          </p:cNvSpPr>
          <p:nvPr>
            <p:ph type="body" sz="quarter" idx="10"/>
          </p:nvPr>
        </p:nvSpPr>
        <p:spPr>
          <a:xfrm>
            <a:off x="894080" y="3474720"/>
            <a:ext cx="12850498" cy="1378039"/>
          </a:xfrm>
        </p:spPr>
        <p:txBody>
          <a:bodyPr>
            <a:normAutofit/>
          </a:bodyPr>
          <a:lstStyle>
            <a:lvl1pPr marL="0" indent="0">
              <a:buNone/>
              <a:defRPr sz="1920">
                <a:solidFill>
                  <a:srgbClr val="43484E"/>
                </a:solidFill>
                <a:latin typeface="+mj-lt"/>
                <a:cs typeface="Arial"/>
              </a:defRPr>
            </a:lvl1pPr>
          </a:lstStyle>
          <a:p>
            <a:pPr lvl="0"/>
            <a:r>
              <a:rPr lang="en-US"/>
              <a:t>Click to edit Master text styles</a:t>
            </a:r>
          </a:p>
        </p:txBody>
      </p:sp>
      <p:pic>
        <p:nvPicPr>
          <p:cNvPr id="5" name="Picture 4">
            <a:extLst>
              <a:ext uri="{FF2B5EF4-FFF2-40B4-BE49-F238E27FC236}">
                <a16:creationId xmlns:a16="http://schemas.microsoft.com/office/drawing/2014/main" id="{C8007AB3-9044-9E49-80A1-0B6479D03B88}"/>
              </a:ext>
            </a:extLst>
          </p:cNvPr>
          <p:cNvPicPr>
            <a:picLocks noChangeAspect="1"/>
          </p:cNvPicPr>
          <p:nvPr/>
        </p:nvPicPr>
        <p:blipFill>
          <a:blip r:embed="rId2"/>
          <a:stretch>
            <a:fillRect/>
          </a:stretch>
        </p:blipFill>
        <p:spPr>
          <a:xfrm>
            <a:off x="894081" y="5246799"/>
            <a:ext cx="3923665" cy="1398188"/>
          </a:xfrm>
          <a:prstGeom prst="rect">
            <a:avLst/>
          </a:prstGeom>
        </p:spPr>
      </p:pic>
    </p:spTree>
    <p:extLst>
      <p:ext uri="{BB962C8B-B14F-4D97-AF65-F5344CB8AC3E}">
        <p14:creationId xmlns:p14="http://schemas.microsoft.com/office/powerpoint/2010/main" val="3893314630"/>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1_Title Slide (low ink)">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D061912-18C8-41D6-8A7B-B688E67B5E5B}"/>
              </a:ext>
            </a:extLst>
          </p:cNvPr>
          <p:cNvPicPr>
            <a:picLocks noChangeAspect="1"/>
          </p:cNvPicPr>
          <p:nvPr/>
        </p:nvPicPr>
        <p:blipFill>
          <a:blip r:embed="rId2"/>
          <a:srcRect/>
          <a:stretch/>
        </p:blipFill>
        <p:spPr>
          <a:xfrm>
            <a:off x="4600" y="0"/>
            <a:ext cx="14621201" cy="8229600"/>
          </a:xfrm>
          <a:prstGeom prst="rect">
            <a:avLst/>
          </a:prstGeom>
        </p:spPr>
      </p:pic>
      <p:sp>
        <p:nvSpPr>
          <p:cNvPr id="3" name="Title 2"/>
          <p:cNvSpPr>
            <a:spLocks noGrp="1"/>
          </p:cNvSpPr>
          <p:nvPr>
            <p:ph type="title"/>
          </p:nvPr>
        </p:nvSpPr>
        <p:spPr>
          <a:xfrm>
            <a:off x="885828" y="468652"/>
            <a:ext cx="12850498" cy="2180310"/>
          </a:xfrm>
        </p:spPr>
        <p:txBody>
          <a:bodyPr lIns="0" tIns="0" rIns="0" bIns="0" anchor="b" anchorCtr="0">
            <a:noAutofit/>
          </a:bodyPr>
          <a:lstStyle>
            <a:lvl1pPr>
              <a:lnSpc>
                <a:spcPct val="90000"/>
              </a:lnSpc>
              <a:defRPr sz="6480" b="0" i="0">
                <a:solidFill>
                  <a:schemeClr val="bg1"/>
                </a:solidFill>
                <a:latin typeface="Franklin Gothic Medium" panose="020B0603020102020204" pitchFamily="34" charset="0"/>
                <a:cs typeface="Times New Roman" panose="02020603050405020304" pitchFamily="18" charset="0"/>
              </a:defRPr>
            </a:lvl1pPr>
          </a:lstStyle>
          <a:p>
            <a:r>
              <a:rPr lang="en-US"/>
              <a:t>Click to edit Master title style</a:t>
            </a:r>
          </a:p>
        </p:txBody>
      </p:sp>
      <p:sp>
        <p:nvSpPr>
          <p:cNvPr id="6" name="Text Placeholder 5"/>
          <p:cNvSpPr>
            <a:spLocks noGrp="1"/>
          </p:cNvSpPr>
          <p:nvPr>
            <p:ph type="body" sz="quarter" idx="10"/>
          </p:nvPr>
        </p:nvSpPr>
        <p:spPr>
          <a:xfrm>
            <a:off x="885827" y="2736761"/>
            <a:ext cx="12850498" cy="1378039"/>
          </a:xfrm>
        </p:spPr>
        <p:txBody>
          <a:bodyPr lIns="0" tIns="0" rIns="0" bIns="0">
            <a:normAutofit/>
          </a:bodyPr>
          <a:lstStyle>
            <a:lvl1pPr marL="0" indent="0">
              <a:buNone/>
              <a:defRPr sz="2880" b="0" i="0">
                <a:solidFill>
                  <a:schemeClr val="bg1"/>
                </a:solidFill>
                <a:latin typeface="Franklin Gothic Medium" panose="020B0603020102020204" pitchFamily="34" charset="0"/>
                <a:cs typeface="Times New Roman" panose="02020603050405020304" pitchFamily="18" charset="0"/>
              </a:defRPr>
            </a:lvl1pPr>
          </a:lstStyle>
          <a:p>
            <a:pPr lvl="0"/>
            <a:r>
              <a:rPr lang="en-US"/>
              <a:t>Click to edit Master text styles</a:t>
            </a:r>
          </a:p>
        </p:txBody>
      </p:sp>
      <p:pic>
        <p:nvPicPr>
          <p:cNvPr id="7" name="Picture 6">
            <a:extLst>
              <a:ext uri="{FF2B5EF4-FFF2-40B4-BE49-F238E27FC236}">
                <a16:creationId xmlns:a16="http://schemas.microsoft.com/office/drawing/2014/main" id="{4877AD55-8AE7-B04C-A183-19CD2864A015}"/>
              </a:ext>
            </a:extLst>
          </p:cNvPr>
          <p:cNvPicPr>
            <a:picLocks noChangeAspect="1"/>
          </p:cNvPicPr>
          <p:nvPr/>
        </p:nvPicPr>
        <p:blipFill>
          <a:blip r:embed="rId3"/>
          <a:stretch>
            <a:fillRect/>
          </a:stretch>
        </p:blipFill>
        <p:spPr>
          <a:xfrm>
            <a:off x="885827" y="4594871"/>
            <a:ext cx="4438650" cy="1581702"/>
          </a:xfrm>
          <a:prstGeom prst="rect">
            <a:avLst/>
          </a:prstGeom>
        </p:spPr>
      </p:pic>
      <p:pic>
        <p:nvPicPr>
          <p:cNvPr id="8" name="Picture 7" descr="Lebanese firefighters extinguish fire at the scene of an explosion at the port in the  capital Beirut on August 4, 2020. ">
            <a:extLst>
              <a:ext uri="{FF2B5EF4-FFF2-40B4-BE49-F238E27FC236}">
                <a16:creationId xmlns:a16="http://schemas.microsoft.com/office/drawing/2014/main" id="{D4F2E37C-5A32-41D7-A37B-A4D4D136E622}"/>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bwMode="auto">
          <a:xfrm>
            <a:off x="0" y="-1918"/>
            <a:ext cx="14621201" cy="8229600"/>
          </a:xfrm>
          <a:prstGeom prst="rect">
            <a:avLst/>
          </a:prstGeom>
          <a:noFill/>
          <a:ln>
            <a:noFill/>
          </a:ln>
        </p:spPr>
      </p:pic>
      <p:sp>
        <p:nvSpPr>
          <p:cNvPr id="2" name="Rectangle 1">
            <a:extLst>
              <a:ext uri="{FF2B5EF4-FFF2-40B4-BE49-F238E27FC236}">
                <a16:creationId xmlns:a16="http://schemas.microsoft.com/office/drawing/2014/main" id="{7719D287-29F9-DE44-9F1C-D54D423E2DB4}"/>
              </a:ext>
            </a:extLst>
          </p:cNvPr>
          <p:cNvSpPr/>
          <p:nvPr/>
        </p:nvSpPr>
        <p:spPr>
          <a:xfrm>
            <a:off x="-9199" y="-3835"/>
            <a:ext cx="14630400" cy="8229602"/>
          </a:xfrm>
          <a:prstGeom prst="rect">
            <a:avLst/>
          </a:prstGeom>
          <a:solidFill>
            <a:srgbClr val="005288">
              <a:alpha val="67059"/>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spTree>
    <p:extLst>
      <p:ext uri="{BB962C8B-B14F-4D97-AF65-F5344CB8AC3E}">
        <p14:creationId xmlns:p14="http://schemas.microsoft.com/office/powerpoint/2010/main" val="1217850434"/>
      </p:ext>
    </p:extLst>
  </p:cSld>
  <p:clrMapOvr>
    <a:overrideClrMapping bg1="lt1" tx1="dk1" bg2="lt2" tx2="dk2" accent1="accent1" accent2="accent2" accent3="accent3" accent4="accent4" accent5="accent5" accent6="accent6" hlink="hlink" folHlink="folHlink"/>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98220" y="2051686"/>
            <a:ext cx="12618720" cy="3423284"/>
          </a:xfrm>
        </p:spPr>
        <p:txBody>
          <a:bodyPr anchor="b"/>
          <a:lstStyle>
            <a:lvl1pPr>
              <a:defRPr sz="7200"/>
            </a:lvl1pPr>
          </a:lstStyle>
          <a:p>
            <a:r>
              <a:rPr lang="en-US"/>
              <a:t>Click to edit Master title style</a:t>
            </a:r>
          </a:p>
        </p:txBody>
      </p:sp>
      <p:sp>
        <p:nvSpPr>
          <p:cNvPr id="3" name="Text Placeholder 2"/>
          <p:cNvSpPr>
            <a:spLocks noGrp="1"/>
          </p:cNvSpPr>
          <p:nvPr>
            <p:ph type="body" idx="1"/>
          </p:nvPr>
        </p:nvSpPr>
        <p:spPr>
          <a:xfrm>
            <a:off x="998220" y="5507356"/>
            <a:ext cx="12618720" cy="1800224"/>
          </a:xfrm>
        </p:spPr>
        <p:txBody>
          <a:bodyPr/>
          <a:lstStyle>
            <a:lvl1pPr marL="0" indent="0">
              <a:buNone/>
              <a:defRPr sz="2880">
                <a:solidFill>
                  <a:schemeClr val="tx1">
                    <a:tint val="75000"/>
                  </a:schemeClr>
                </a:solidFill>
              </a:defRPr>
            </a:lvl1pPr>
            <a:lvl2pPr marL="548640" indent="0">
              <a:buNone/>
              <a:defRPr sz="2400">
                <a:solidFill>
                  <a:schemeClr val="tx1">
                    <a:tint val="75000"/>
                  </a:schemeClr>
                </a:solidFill>
              </a:defRPr>
            </a:lvl2pPr>
            <a:lvl3pPr marL="1097280" indent="0">
              <a:buNone/>
              <a:defRPr sz="2160">
                <a:solidFill>
                  <a:schemeClr val="tx1">
                    <a:tint val="75000"/>
                  </a:schemeClr>
                </a:solidFill>
              </a:defRPr>
            </a:lvl3pPr>
            <a:lvl4pPr marL="1645920" indent="0">
              <a:buNone/>
              <a:defRPr sz="1920">
                <a:solidFill>
                  <a:schemeClr val="tx1">
                    <a:tint val="75000"/>
                  </a:schemeClr>
                </a:solidFill>
              </a:defRPr>
            </a:lvl4pPr>
            <a:lvl5pPr marL="2194560" indent="0">
              <a:buNone/>
              <a:defRPr sz="1920">
                <a:solidFill>
                  <a:schemeClr val="tx1">
                    <a:tint val="75000"/>
                  </a:schemeClr>
                </a:solidFill>
              </a:defRPr>
            </a:lvl5pPr>
            <a:lvl6pPr marL="2743200" indent="0">
              <a:buNone/>
              <a:defRPr sz="1920">
                <a:solidFill>
                  <a:schemeClr val="tx1">
                    <a:tint val="75000"/>
                  </a:schemeClr>
                </a:solidFill>
              </a:defRPr>
            </a:lvl6pPr>
            <a:lvl7pPr marL="3291840" indent="0">
              <a:buNone/>
              <a:defRPr sz="1920">
                <a:solidFill>
                  <a:schemeClr val="tx1">
                    <a:tint val="75000"/>
                  </a:schemeClr>
                </a:solidFill>
              </a:defRPr>
            </a:lvl7pPr>
            <a:lvl8pPr marL="3840480" indent="0">
              <a:buNone/>
              <a:defRPr sz="1920">
                <a:solidFill>
                  <a:schemeClr val="tx1">
                    <a:tint val="75000"/>
                  </a:schemeClr>
                </a:solidFill>
              </a:defRPr>
            </a:lvl8pPr>
            <a:lvl9pPr marL="4389120" indent="0">
              <a:buNone/>
              <a:defRPr sz="19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22100920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ustom Layout">
    <p:bg>
      <p:bgPr>
        <a:solidFill>
          <a:srgbClr val="005288"/>
        </a:solidFill>
        <a:effectLst/>
      </p:bgPr>
    </p:bg>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C5259B2E-2FEF-A64F-8760-8691A70A60EE}"/>
              </a:ext>
            </a:extLst>
          </p:cNvPr>
          <p:cNvSpPr>
            <a:spLocks noGrp="1"/>
          </p:cNvSpPr>
          <p:nvPr>
            <p:ph type="title" hasCustomPrompt="1"/>
          </p:nvPr>
        </p:nvSpPr>
        <p:spPr>
          <a:xfrm>
            <a:off x="885828" y="3095382"/>
            <a:ext cx="12858752" cy="892016"/>
          </a:xfrm>
        </p:spPr>
        <p:txBody>
          <a:bodyPr>
            <a:normAutofit/>
          </a:bodyPr>
          <a:lstStyle>
            <a:lvl1pPr>
              <a:defRPr sz="4800" b="0">
                <a:solidFill>
                  <a:schemeClr val="bg1"/>
                </a:solidFill>
                <a:latin typeface="+mj-lt"/>
                <a:cs typeface="Arial"/>
              </a:defRPr>
            </a:lvl1pPr>
          </a:lstStyle>
          <a:p>
            <a:r>
              <a:rPr lang="en-US"/>
              <a:t>Divider slide</a:t>
            </a:r>
          </a:p>
        </p:txBody>
      </p:sp>
      <p:sp>
        <p:nvSpPr>
          <p:cNvPr id="9" name="Text Placeholder 5">
            <a:extLst>
              <a:ext uri="{FF2B5EF4-FFF2-40B4-BE49-F238E27FC236}">
                <a16:creationId xmlns:a16="http://schemas.microsoft.com/office/drawing/2014/main" id="{F0C131CE-4E30-DE4B-AB8A-A8FD12FA2819}"/>
              </a:ext>
            </a:extLst>
          </p:cNvPr>
          <p:cNvSpPr>
            <a:spLocks noGrp="1"/>
          </p:cNvSpPr>
          <p:nvPr>
            <p:ph type="body" sz="quarter" idx="10"/>
          </p:nvPr>
        </p:nvSpPr>
        <p:spPr>
          <a:xfrm>
            <a:off x="894080" y="3972154"/>
            <a:ext cx="12850498" cy="1378039"/>
          </a:xfrm>
        </p:spPr>
        <p:txBody>
          <a:bodyPr>
            <a:normAutofit/>
          </a:bodyPr>
          <a:lstStyle>
            <a:lvl1pPr marL="0" indent="0">
              <a:buNone/>
              <a:defRPr sz="1920">
                <a:solidFill>
                  <a:schemeClr val="bg1"/>
                </a:solidFill>
                <a:latin typeface="+mj-lt"/>
                <a:cs typeface="Arial"/>
              </a:defRPr>
            </a:lvl1pPr>
          </a:lstStyle>
          <a:p>
            <a:pPr lvl="0"/>
            <a:r>
              <a:rPr lang="en-US"/>
              <a:t>Click to edit Master text styles</a:t>
            </a:r>
          </a:p>
        </p:txBody>
      </p:sp>
    </p:spTree>
    <p:extLst>
      <p:ext uri="{BB962C8B-B14F-4D97-AF65-F5344CB8AC3E}">
        <p14:creationId xmlns:p14="http://schemas.microsoft.com/office/powerpoint/2010/main" val="2269223878"/>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1_Custom Layout">
    <p:bg>
      <p:bgPr>
        <a:solidFill>
          <a:schemeClr val="tx2"/>
        </a:solidFill>
        <a:effectLst/>
      </p:bgPr>
    </p:bg>
    <p:spTree>
      <p:nvGrpSpPr>
        <p:cNvPr id="1" name=""/>
        <p:cNvGrpSpPr/>
        <p:nvPr/>
      </p:nvGrpSpPr>
      <p:grpSpPr>
        <a:xfrm>
          <a:off x="0" y="0"/>
          <a:ext cx="0" cy="0"/>
          <a:chOff x="0" y="0"/>
          <a:chExt cx="0" cy="0"/>
        </a:xfrm>
      </p:grpSpPr>
      <p:pic>
        <p:nvPicPr>
          <p:cNvPr id="4" name="Picture 3" descr="A large body of water surrounded by trees&#10;&#10;Description automatically generated">
            <a:extLst>
              <a:ext uri="{FF2B5EF4-FFF2-40B4-BE49-F238E27FC236}">
                <a16:creationId xmlns:a16="http://schemas.microsoft.com/office/drawing/2014/main" id="{C1919607-8AD0-4466-BC03-467A0DAC819D}"/>
              </a:ext>
            </a:extLst>
          </p:cNvPr>
          <p:cNvPicPr>
            <a:picLocks noChangeAspect="1"/>
          </p:cNvPicPr>
          <p:nvPr/>
        </p:nvPicPr>
        <p:blipFill>
          <a:blip r:embed="rId2"/>
          <a:stretch>
            <a:fillRect/>
          </a:stretch>
        </p:blipFill>
        <p:spPr>
          <a:xfrm>
            <a:off x="0" y="0"/>
            <a:ext cx="14630400" cy="8229600"/>
          </a:xfrm>
          <a:prstGeom prst="rect">
            <a:avLst/>
          </a:prstGeom>
        </p:spPr>
      </p:pic>
      <p:pic>
        <p:nvPicPr>
          <p:cNvPr id="2050" name="Picture 2" descr="Chemical Biological Radiological and Nuclear Exercise">
            <a:extLst>
              <a:ext uri="{FF2B5EF4-FFF2-40B4-BE49-F238E27FC236}">
                <a16:creationId xmlns:a16="http://schemas.microsoft.com/office/drawing/2014/main" id="{3964D03D-D789-49DD-8B19-CB811CE7CB7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3" y="0"/>
            <a:ext cx="14630399" cy="82296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43380E8-22F6-1840-9848-D52F39AFD78E}"/>
              </a:ext>
            </a:extLst>
          </p:cNvPr>
          <p:cNvSpPr/>
          <p:nvPr/>
        </p:nvSpPr>
        <p:spPr>
          <a:xfrm>
            <a:off x="0" y="0"/>
            <a:ext cx="14630400" cy="8229600"/>
          </a:xfrm>
          <a:prstGeom prst="rect">
            <a:avLst/>
          </a:prstGeom>
          <a:solidFill>
            <a:srgbClr val="005288">
              <a:alpha val="7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sp>
        <p:nvSpPr>
          <p:cNvPr id="13" name="Title 2">
            <a:extLst>
              <a:ext uri="{FF2B5EF4-FFF2-40B4-BE49-F238E27FC236}">
                <a16:creationId xmlns:a16="http://schemas.microsoft.com/office/drawing/2014/main" id="{F6AFE8EF-C433-A04D-8FA7-421BB355AC3E}"/>
              </a:ext>
            </a:extLst>
          </p:cNvPr>
          <p:cNvSpPr>
            <a:spLocks noGrp="1"/>
          </p:cNvSpPr>
          <p:nvPr>
            <p:ph type="title" hasCustomPrompt="1"/>
          </p:nvPr>
        </p:nvSpPr>
        <p:spPr>
          <a:xfrm>
            <a:off x="885828" y="3095382"/>
            <a:ext cx="12858752" cy="892016"/>
          </a:xfrm>
        </p:spPr>
        <p:txBody>
          <a:bodyPr>
            <a:normAutofit/>
          </a:bodyPr>
          <a:lstStyle>
            <a:lvl1pPr>
              <a:defRPr sz="4800" b="0">
                <a:solidFill>
                  <a:schemeClr val="bg1"/>
                </a:solidFill>
                <a:latin typeface="+mj-lt"/>
                <a:cs typeface="Arial"/>
              </a:defRPr>
            </a:lvl1pPr>
          </a:lstStyle>
          <a:p>
            <a:r>
              <a:rPr lang="en-US"/>
              <a:t>Divider slide + image</a:t>
            </a:r>
          </a:p>
        </p:txBody>
      </p:sp>
      <p:sp>
        <p:nvSpPr>
          <p:cNvPr id="14" name="Text Placeholder 5">
            <a:extLst>
              <a:ext uri="{FF2B5EF4-FFF2-40B4-BE49-F238E27FC236}">
                <a16:creationId xmlns:a16="http://schemas.microsoft.com/office/drawing/2014/main" id="{B1F6F3CA-DCA5-7D4E-AA81-4152972D5513}"/>
              </a:ext>
            </a:extLst>
          </p:cNvPr>
          <p:cNvSpPr>
            <a:spLocks noGrp="1"/>
          </p:cNvSpPr>
          <p:nvPr>
            <p:ph type="body" sz="quarter" idx="10"/>
          </p:nvPr>
        </p:nvSpPr>
        <p:spPr>
          <a:xfrm>
            <a:off x="894080" y="3972154"/>
            <a:ext cx="12850498" cy="1378039"/>
          </a:xfrm>
        </p:spPr>
        <p:txBody>
          <a:bodyPr>
            <a:normAutofit/>
          </a:bodyPr>
          <a:lstStyle>
            <a:lvl1pPr marL="0" indent="0">
              <a:buNone/>
              <a:defRPr sz="1920">
                <a:solidFill>
                  <a:schemeClr val="bg1"/>
                </a:solidFill>
                <a:latin typeface="+mj-lt"/>
                <a:cs typeface="Arial"/>
              </a:defRPr>
            </a:lvl1pPr>
          </a:lstStyle>
          <a:p>
            <a:pPr lvl="0"/>
            <a:r>
              <a:rPr lang="en-US"/>
              <a:t>Click to edit Master text styles</a:t>
            </a:r>
          </a:p>
        </p:txBody>
      </p:sp>
    </p:spTree>
    <p:extLst>
      <p:ext uri="{BB962C8B-B14F-4D97-AF65-F5344CB8AC3E}">
        <p14:creationId xmlns:p14="http://schemas.microsoft.com/office/powerpoint/2010/main" val="655952131"/>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ext Placeholder 2"/>
          <p:cNvSpPr>
            <a:spLocks noGrp="1"/>
          </p:cNvSpPr>
          <p:nvPr>
            <p:ph idx="1"/>
          </p:nvPr>
        </p:nvSpPr>
        <p:spPr>
          <a:xfrm>
            <a:off x="885828" y="1828800"/>
            <a:ext cx="12858752" cy="49276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sp>
        <p:nvSpPr>
          <p:cNvPr id="13" name="Title 12">
            <a:extLst>
              <a:ext uri="{FF2B5EF4-FFF2-40B4-BE49-F238E27FC236}">
                <a16:creationId xmlns:a16="http://schemas.microsoft.com/office/drawing/2014/main" id="{C5415B20-894C-9F4F-8C45-42C9CA8DDC43}"/>
              </a:ext>
            </a:extLst>
          </p:cNvPr>
          <p:cNvSpPr>
            <a:spLocks noGrp="1"/>
          </p:cNvSpPr>
          <p:nvPr>
            <p:ph type="title"/>
          </p:nvPr>
        </p:nvSpPr>
        <p:spPr/>
        <p:txBody>
          <a:bodyPr/>
          <a:lstStyle>
            <a:lvl1pPr>
              <a:defRPr>
                <a:solidFill>
                  <a:srgbClr val="005288"/>
                </a:solidFill>
              </a:defRPr>
            </a:lvl1pPr>
          </a:lstStyle>
          <a:p>
            <a:r>
              <a:rPr lang="en-US"/>
              <a:t>Click to edit Master title style</a:t>
            </a:r>
          </a:p>
        </p:txBody>
      </p:sp>
      <p:sp>
        <p:nvSpPr>
          <p:cNvPr id="14" name="Slide Number Placeholder 7">
            <a:extLst>
              <a:ext uri="{FF2B5EF4-FFF2-40B4-BE49-F238E27FC236}">
                <a16:creationId xmlns:a16="http://schemas.microsoft.com/office/drawing/2014/main" id="{A4106D1A-06B2-FC45-A02C-546D1A72DA3A}"/>
              </a:ext>
            </a:extLst>
          </p:cNvPr>
          <p:cNvSpPr>
            <a:spLocks noGrp="1"/>
          </p:cNvSpPr>
          <p:nvPr>
            <p:ph type="sldNum" sz="quarter" idx="12"/>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sp>
        <p:nvSpPr>
          <p:cNvPr id="15" name="Footer Placeholder 10">
            <a:extLst>
              <a:ext uri="{FF2B5EF4-FFF2-40B4-BE49-F238E27FC236}">
                <a16:creationId xmlns:a16="http://schemas.microsoft.com/office/drawing/2014/main" id="{DD99A83E-845A-484A-843A-24FDEA183558}"/>
              </a:ext>
            </a:extLst>
          </p:cNvPr>
          <p:cNvSpPr txBox="1">
            <a:spLocks/>
          </p:cNvSpPr>
          <p:nvPr/>
        </p:nvSpPr>
        <p:spPr>
          <a:xfrm>
            <a:off x="7315200" y="7408550"/>
            <a:ext cx="5332096" cy="438150"/>
          </a:xfrm>
          <a:prstGeom prst="rect">
            <a:avLst/>
          </a:prstGeom>
        </p:spPr>
        <p:txBody>
          <a:bodyPr vert="horz" lIns="109728" tIns="54864" rIns="109728" bIns="54864" rtlCol="0" anchor="ctr"/>
          <a:lstStyle>
            <a:defPPr>
              <a:defRPr lang="en-US"/>
            </a:defPPr>
            <a:lvl1pPr marL="0" algn="r" defTabSz="457200" rtl="0" eaLnBrk="1" latinLnBrk="0" hangingPunct="1">
              <a:defRPr sz="1200" kern="1200">
                <a:ln>
                  <a:noFill/>
                </a:ln>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40" dirty="0">
                <a:solidFill>
                  <a:srgbClr val="5A5B5D"/>
                </a:solidFill>
              </a:rPr>
              <a:t>Federal Emergency Management Agency</a:t>
            </a:r>
          </a:p>
        </p:txBody>
      </p:sp>
      <p:pic>
        <p:nvPicPr>
          <p:cNvPr id="3" name="Picture 2">
            <a:extLst>
              <a:ext uri="{FF2B5EF4-FFF2-40B4-BE49-F238E27FC236}">
                <a16:creationId xmlns:a16="http://schemas.microsoft.com/office/drawing/2014/main" id="{818619E4-EB49-D04C-9F79-4BB3758FD4C9}"/>
              </a:ext>
            </a:extLst>
          </p:cNvPr>
          <p:cNvPicPr>
            <a:picLocks noChangeAspect="1"/>
          </p:cNvPicPr>
          <p:nvPr/>
        </p:nvPicPr>
        <p:blipFill>
          <a:blip r:embed="rId2"/>
          <a:stretch>
            <a:fillRect/>
          </a:stretch>
        </p:blipFill>
        <p:spPr>
          <a:xfrm>
            <a:off x="768668" y="7033343"/>
            <a:ext cx="2586990" cy="921868"/>
          </a:xfrm>
          <a:prstGeom prst="rect">
            <a:avLst/>
          </a:prstGeom>
        </p:spPr>
      </p:pic>
    </p:spTree>
    <p:extLst>
      <p:ext uri="{BB962C8B-B14F-4D97-AF65-F5344CB8AC3E}">
        <p14:creationId xmlns:p14="http://schemas.microsoft.com/office/powerpoint/2010/main" val="38329555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Section Header">
    <p:spTree>
      <p:nvGrpSpPr>
        <p:cNvPr id="1" name=""/>
        <p:cNvGrpSpPr/>
        <p:nvPr/>
      </p:nvGrpSpPr>
      <p:grpSpPr>
        <a:xfrm>
          <a:off x="0" y="0"/>
          <a:ext cx="0" cy="0"/>
          <a:chOff x="0" y="0"/>
          <a:chExt cx="0" cy="0"/>
        </a:xfrm>
      </p:grpSpPr>
      <p:sp>
        <p:nvSpPr>
          <p:cNvPr id="21" name="Title 1"/>
          <p:cNvSpPr>
            <a:spLocks noGrp="1"/>
          </p:cNvSpPr>
          <p:nvPr>
            <p:ph type="ctrTitle" hasCustomPrompt="1"/>
          </p:nvPr>
        </p:nvSpPr>
        <p:spPr>
          <a:xfrm>
            <a:off x="1444979" y="2760209"/>
            <a:ext cx="11695290" cy="1056077"/>
          </a:xfrm>
          <a:prstGeom prst="rect">
            <a:avLst/>
          </a:prstGeom>
        </p:spPr>
        <p:txBody>
          <a:bodyPr lIns="64251" tIns="32125" rIns="64251" bIns="32125"/>
          <a:lstStyle>
            <a:lvl1pPr algn="l">
              <a:lnSpc>
                <a:spcPts val="6000"/>
              </a:lnSpc>
              <a:spcBef>
                <a:spcPts val="9000"/>
              </a:spcBef>
              <a:spcAft>
                <a:spcPts val="0"/>
              </a:spcAft>
              <a:defRPr sz="5520" baseline="0">
                <a:solidFill>
                  <a:srgbClr val="005288"/>
                </a:solidFill>
              </a:defRPr>
            </a:lvl1pPr>
          </a:lstStyle>
          <a:p>
            <a:r>
              <a:rPr lang="en-US"/>
              <a:t>Click to add text</a:t>
            </a:r>
          </a:p>
        </p:txBody>
      </p:sp>
      <p:sp>
        <p:nvSpPr>
          <p:cNvPr id="22" name="Subtitle 2"/>
          <p:cNvSpPr>
            <a:spLocks noGrp="1"/>
          </p:cNvSpPr>
          <p:nvPr>
            <p:ph type="subTitle" idx="1" hasCustomPrompt="1"/>
          </p:nvPr>
        </p:nvSpPr>
        <p:spPr>
          <a:xfrm>
            <a:off x="1444983" y="3843273"/>
            <a:ext cx="11695288" cy="860632"/>
          </a:xfrm>
          <a:prstGeom prst="rect">
            <a:avLst/>
          </a:prstGeom>
        </p:spPr>
        <p:txBody>
          <a:bodyPr wrap="square" lIns="64251" tIns="32125" rIns="64251" bIns="32125">
            <a:spAutoFit/>
          </a:bodyPr>
          <a:lstStyle>
            <a:lvl1pPr marL="0" indent="0" algn="l">
              <a:lnSpc>
                <a:spcPts val="6000"/>
              </a:lnSpc>
              <a:spcBef>
                <a:spcPts val="2531"/>
              </a:spcBef>
              <a:buClr>
                <a:schemeClr val="tx2"/>
              </a:buClr>
              <a:buSzPct val="100000"/>
              <a:buFontTx/>
              <a:buNone/>
              <a:defRPr sz="5520" cap="none" baseline="0">
                <a:solidFill>
                  <a:srgbClr val="5A5B5D"/>
                </a:solidFill>
              </a:defRPr>
            </a:lvl1pPr>
            <a:lvl2pPr marL="385510" indent="0" algn="ctr">
              <a:buNone/>
              <a:defRPr>
                <a:solidFill>
                  <a:schemeClr val="tx1">
                    <a:tint val="75000"/>
                  </a:schemeClr>
                </a:solidFill>
              </a:defRPr>
            </a:lvl2pPr>
            <a:lvl3pPr marL="771023" indent="0" algn="ctr">
              <a:buNone/>
              <a:defRPr>
                <a:solidFill>
                  <a:schemeClr val="tx1">
                    <a:tint val="75000"/>
                  </a:schemeClr>
                </a:solidFill>
              </a:defRPr>
            </a:lvl3pPr>
            <a:lvl4pPr marL="1156531" indent="0" algn="ctr">
              <a:buNone/>
              <a:defRPr>
                <a:solidFill>
                  <a:schemeClr val="tx1">
                    <a:tint val="75000"/>
                  </a:schemeClr>
                </a:solidFill>
              </a:defRPr>
            </a:lvl4pPr>
            <a:lvl5pPr marL="1542047" indent="0" algn="ctr">
              <a:buNone/>
              <a:defRPr>
                <a:solidFill>
                  <a:schemeClr val="tx1">
                    <a:tint val="75000"/>
                  </a:schemeClr>
                </a:solidFill>
              </a:defRPr>
            </a:lvl5pPr>
            <a:lvl6pPr marL="1927559" indent="0" algn="ctr">
              <a:buNone/>
              <a:defRPr>
                <a:solidFill>
                  <a:schemeClr val="tx1">
                    <a:tint val="75000"/>
                  </a:schemeClr>
                </a:solidFill>
              </a:defRPr>
            </a:lvl6pPr>
            <a:lvl7pPr marL="2313071" indent="0" algn="ctr">
              <a:buNone/>
              <a:defRPr>
                <a:solidFill>
                  <a:schemeClr val="tx1">
                    <a:tint val="75000"/>
                  </a:schemeClr>
                </a:solidFill>
              </a:defRPr>
            </a:lvl7pPr>
            <a:lvl8pPr marL="2698585" indent="0" algn="ctr">
              <a:buNone/>
              <a:defRPr>
                <a:solidFill>
                  <a:schemeClr val="tx1">
                    <a:tint val="75000"/>
                  </a:schemeClr>
                </a:solidFill>
              </a:defRPr>
            </a:lvl8pPr>
            <a:lvl9pPr marL="3084097" indent="0" algn="ctr">
              <a:buNone/>
              <a:defRPr>
                <a:solidFill>
                  <a:schemeClr val="tx1">
                    <a:tint val="75000"/>
                  </a:schemeClr>
                </a:solidFill>
              </a:defRPr>
            </a:lvl9pPr>
          </a:lstStyle>
          <a:p>
            <a:r>
              <a:rPr lang="en-US"/>
              <a:t>Click to add text</a:t>
            </a:r>
          </a:p>
        </p:txBody>
      </p:sp>
      <p:sp>
        <p:nvSpPr>
          <p:cNvPr id="4" name="Footer Placeholder 3">
            <a:extLst>
              <a:ext uri="{FF2B5EF4-FFF2-40B4-BE49-F238E27FC236}">
                <a16:creationId xmlns:a16="http://schemas.microsoft.com/office/drawing/2014/main" id="{8CDF2BF6-D194-1343-93BA-82E52542D36B}"/>
              </a:ext>
            </a:extLst>
          </p:cNvPr>
          <p:cNvSpPr>
            <a:spLocks noGrp="1"/>
          </p:cNvSpPr>
          <p:nvPr>
            <p:ph type="ftr" sz="quarter" idx="11"/>
          </p:nvPr>
        </p:nvSpPr>
        <p:spPr/>
        <p:txBody>
          <a:bodyPr/>
          <a:lstStyle/>
          <a:p>
            <a:r>
              <a:rPr lang="en-US" dirty="0"/>
              <a:t>Federal Emergency Management Agency</a:t>
            </a:r>
          </a:p>
        </p:txBody>
      </p:sp>
      <p:sp>
        <p:nvSpPr>
          <p:cNvPr id="8" name="Slide Number Placeholder 7">
            <a:extLst>
              <a:ext uri="{FF2B5EF4-FFF2-40B4-BE49-F238E27FC236}">
                <a16:creationId xmlns:a16="http://schemas.microsoft.com/office/drawing/2014/main" id="{2506CF50-EC7F-7045-8A7E-444D3AE99702}"/>
              </a:ext>
            </a:extLst>
          </p:cNvPr>
          <p:cNvSpPr>
            <a:spLocks noGrp="1"/>
          </p:cNvSpPr>
          <p:nvPr>
            <p:ph type="sldNum" sz="quarter" idx="12"/>
          </p:nvPr>
        </p:nvSpPr>
        <p:spPr/>
        <p:txBody>
          <a:bodyPr/>
          <a:lstStyle>
            <a:lvl1pPr>
              <a:defRPr>
                <a:solidFill>
                  <a:srgbClr val="5A5B5D"/>
                </a:solidFill>
              </a:defRPr>
            </a:lvl1pPr>
          </a:lstStyle>
          <a:p>
            <a:fld id="{330EA680-D336-4FF7-8B7A-9848BB0A1C32}" type="slidenum">
              <a:rPr lang="en-US" smtClean="0"/>
              <a:t>‹#›</a:t>
            </a:fld>
            <a:endParaRPr lang="en-US" dirty="0"/>
          </a:p>
        </p:txBody>
      </p:sp>
      <p:sp>
        <p:nvSpPr>
          <p:cNvPr id="7" name="Footer Placeholder 10">
            <a:extLst>
              <a:ext uri="{FF2B5EF4-FFF2-40B4-BE49-F238E27FC236}">
                <a16:creationId xmlns:a16="http://schemas.microsoft.com/office/drawing/2014/main" id="{CC62EF53-F675-B345-BC80-8CCA23A8FCD2}"/>
              </a:ext>
            </a:extLst>
          </p:cNvPr>
          <p:cNvSpPr txBox="1">
            <a:spLocks/>
          </p:cNvSpPr>
          <p:nvPr/>
        </p:nvSpPr>
        <p:spPr>
          <a:xfrm>
            <a:off x="7315200" y="7408550"/>
            <a:ext cx="5332096" cy="438150"/>
          </a:xfrm>
          <a:prstGeom prst="rect">
            <a:avLst/>
          </a:prstGeom>
        </p:spPr>
        <p:txBody>
          <a:bodyPr vert="horz" lIns="109728" tIns="54864" rIns="109728" bIns="54864" rtlCol="0" anchor="ctr"/>
          <a:lstStyle>
            <a:defPPr>
              <a:defRPr lang="en-US"/>
            </a:defPPr>
            <a:lvl1pPr marL="0" algn="r" defTabSz="457200" rtl="0" eaLnBrk="1" latinLnBrk="0" hangingPunct="1">
              <a:defRPr sz="1200" kern="1200">
                <a:ln>
                  <a:noFill/>
                </a:ln>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40" dirty="0">
                <a:solidFill>
                  <a:srgbClr val="5A5B5D"/>
                </a:solidFill>
              </a:rPr>
              <a:t>Federal Emergency Management Agency</a:t>
            </a:r>
          </a:p>
        </p:txBody>
      </p:sp>
      <p:sp>
        <p:nvSpPr>
          <p:cNvPr id="9" name="Slide Number Placeholder 11">
            <a:extLst>
              <a:ext uri="{FF2B5EF4-FFF2-40B4-BE49-F238E27FC236}">
                <a16:creationId xmlns:a16="http://schemas.microsoft.com/office/drawing/2014/main" id="{F55905DA-9C4D-EE4A-8870-6FB2EB81F1D1}"/>
              </a:ext>
            </a:extLst>
          </p:cNvPr>
          <p:cNvSpPr txBox="1">
            <a:spLocks/>
          </p:cNvSpPr>
          <p:nvPr/>
        </p:nvSpPr>
        <p:spPr>
          <a:xfrm>
            <a:off x="12647296" y="7408550"/>
            <a:ext cx="1097284" cy="438150"/>
          </a:xfrm>
          <a:prstGeom prst="rect">
            <a:avLst/>
          </a:prstGeom>
        </p:spPr>
        <p:txBody>
          <a:bodyPr vert="horz" lIns="109728" tIns="54864" rIns="109728" bIns="54864" rtlCol="0" anchor="ctr"/>
          <a:lstStyle>
            <a:defPPr>
              <a:defRPr lang="en-US"/>
            </a:defPPr>
            <a:lvl1pPr marL="0" algn="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FCC257D-A786-9244-9E17-CE618C8B9275}" type="slidenum">
              <a:rPr lang="en-US" sz="1440" smtClean="0">
                <a:solidFill>
                  <a:srgbClr val="5A5B5D"/>
                </a:solidFill>
              </a:rPr>
              <a:pPr/>
              <a:t>‹#›</a:t>
            </a:fld>
            <a:endParaRPr lang="en-US" sz="1440" dirty="0">
              <a:solidFill>
                <a:srgbClr val="5A5B5D"/>
              </a:solidFill>
            </a:endParaRPr>
          </a:p>
        </p:txBody>
      </p:sp>
      <p:pic>
        <p:nvPicPr>
          <p:cNvPr id="10" name="Picture 9">
            <a:extLst>
              <a:ext uri="{FF2B5EF4-FFF2-40B4-BE49-F238E27FC236}">
                <a16:creationId xmlns:a16="http://schemas.microsoft.com/office/drawing/2014/main" id="{EB4236FD-D275-D549-B0E5-35B58EAE678A}"/>
              </a:ext>
            </a:extLst>
          </p:cNvPr>
          <p:cNvPicPr>
            <a:picLocks noChangeAspect="1"/>
          </p:cNvPicPr>
          <p:nvPr/>
        </p:nvPicPr>
        <p:blipFill>
          <a:blip r:embed="rId2"/>
          <a:stretch>
            <a:fillRect/>
          </a:stretch>
        </p:blipFill>
        <p:spPr>
          <a:xfrm>
            <a:off x="768668" y="7033343"/>
            <a:ext cx="2586990" cy="921868"/>
          </a:xfrm>
          <a:prstGeom prst="rect">
            <a:avLst/>
          </a:prstGeom>
        </p:spPr>
      </p:pic>
    </p:spTree>
    <p:extLst>
      <p:ext uri="{BB962C8B-B14F-4D97-AF65-F5344CB8AC3E}">
        <p14:creationId xmlns:p14="http://schemas.microsoft.com/office/powerpoint/2010/main" val="18914984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4_Two Conten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4E3FC85-6BF3-D94D-B8FE-FD0C2A5B203B}"/>
              </a:ext>
            </a:extLst>
          </p:cNvPr>
          <p:cNvSpPr/>
          <p:nvPr/>
        </p:nvSpPr>
        <p:spPr>
          <a:xfrm>
            <a:off x="7315200" y="0"/>
            <a:ext cx="7315200" cy="8229600"/>
          </a:xfrm>
          <a:prstGeom prst="rect">
            <a:avLst/>
          </a:prstGeom>
          <a:solidFill>
            <a:srgbClr val="005188"/>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sp>
        <p:nvSpPr>
          <p:cNvPr id="7" name="Footer Placeholder 10">
            <a:extLst>
              <a:ext uri="{FF2B5EF4-FFF2-40B4-BE49-F238E27FC236}">
                <a16:creationId xmlns:a16="http://schemas.microsoft.com/office/drawing/2014/main" id="{C2F1596D-781D-EF48-81CB-1D95696A1F8E}"/>
              </a:ext>
            </a:extLst>
          </p:cNvPr>
          <p:cNvSpPr>
            <a:spLocks noGrp="1"/>
          </p:cNvSpPr>
          <p:nvPr>
            <p:ph type="ftr" sz="quarter" idx="11"/>
          </p:nvPr>
        </p:nvSpPr>
        <p:spPr>
          <a:xfrm>
            <a:off x="7904988" y="7559426"/>
            <a:ext cx="5332096" cy="438150"/>
          </a:xfrm>
        </p:spPr>
        <p:txBody>
          <a:bodyPr/>
          <a:lstStyle>
            <a:lvl1pPr>
              <a:defRPr>
                <a:ln>
                  <a:noFill/>
                </a:ln>
                <a:solidFill>
                  <a:schemeClr val="bg1"/>
                </a:solidFill>
              </a:defRPr>
            </a:lvl1pPr>
          </a:lstStyle>
          <a:p>
            <a:r>
              <a:rPr lang="en-US" dirty="0"/>
              <a:t>Federal Emergency Management Agency</a:t>
            </a:r>
          </a:p>
        </p:txBody>
      </p:sp>
      <p:sp>
        <p:nvSpPr>
          <p:cNvPr id="8" name="Slide Number Placeholder 11">
            <a:extLst>
              <a:ext uri="{FF2B5EF4-FFF2-40B4-BE49-F238E27FC236}">
                <a16:creationId xmlns:a16="http://schemas.microsoft.com/office/drawing/2014/main" id="{6C9652F4-E8D4-6446-9C97-A4DC78041D82}"/>
              </a:ext>
            </a:extLst>
          </p:cNvPr>
          <p:cNvSpPr>
            <a:spLocks noGrp="1"/>
          </p:cNvSpPr>
          <p:nvPr>
            <p:ph type="sldNum" sz="quarter" idx="12"/>
          </p:nvPr>
        </p:nvSpPr>
        <p:spPr>
          <a:xfrm>
            <a:off x="13237084" y="7559426"/>
            <a:ext cx="1097284" cy="438150"/>
          </a:xfrm>
        </p:spPr>
        <p:txBody>
          <a:bodyPr/>
          <a:lstStyle>
            <a:lvl1pPr>
              <a:defRPr>
                <a:solidFill>
                  <a:schemeClr val="bg1"/>
                </a:solidFill>
              </a:defRPr>
            </a:lvl1pPr>
          </a:lstStyle>
          <a:p>
            <a:fld id="{8FCC257D-A786-9244-9E17-CE618C8B9275}" type="slidenum">
              <a:rPr lang="en-US" smtClean="0"/>
              <a:pPr/>
              <a:t>‹#›</a:t>
            </a:fld>
            <a:endParaRPr lang="en-US" dirty="0"/>
          </a:p>
        </p:txBody>
      </p:sp>
      <p:sp>
        <p:nvSpPr>
          <p:cNvPr id="9" name="Content Placeholder 3">
            <a:extLst>
              <a:ext uri="{FF2B5EF4-FFF2-40B4-BE49-F238E27FC236}">
                <a16:creationId xmlns:a16="http://schemas.microsoft.com/office/drawing/2014/main" id="{018C88F9-061D-C641-A335-28618704B8E0}"/>
              </a:ext>
            </a:extLst>
          </p:cNvPr>
          <p:cNvSpPr>
            <a:spLocks noGrp="1"/>
          </p:cNvSpPr>
          <p:nvPr>
            <p:ph sz="half" idx="2" hasCustomPrompt="1"/>
          </p:nvPr>
        </p:nvSpPr>
        <p:spPr>
          <a:xfrm>
            <a:off x="871005" y="2572367"/>
            <a:ext cx="6155752" cy="4167931"/>
          </a:xfrm>
          <a:prstGeom prst="rect">
            <a:avLst/>
          </a:prstGeom>
        </p:spPr>
        <p:txBody>
          <a:bodyPr/>
          <a:lstStyle>
            <a:lvl1pPr>
              <a:lnSpc>
                <a:spcPts val="2880"/>
              </a:lnSpc>
              <a:spcBef>
                <a:spcPts val="1200"/>
              </a:spcBef>
              <a:defRPr sz="2400" baseline="0"/>
            </a:lvl1pPr>
            <a:lvl2pPr>
              <a:spcBef>
                <a:spcPts val="1200"/>
              </a:spcBef>
              <a:defRPr sz="2160" baseline="0"/>
            </a:lvl2pPr>
            <a:lvl3pPr>
              <a:spcBef>
                <a:spcPts val="1200"/>
              </a:spcBef>
              <a:defRPr sz="2160"/>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0" name="Title Placeholder 1">
            <a:extLst>
              <a:ext uri="{FF2B5EF4-FFF2-40B4-BE49-F238E27FC236}">
                <a16:creationId xmlns:a16="http://schemas.microsoft.com/office/drawing/2014/main" id="{5D75EF01-B7F2-F84B-B493-D6438400FF4B}"/>
              </a:ext>
            </a:extLst>
          </p:cNvPr>
          <p:cNvSpPr>
            <a:spLocks noGrp="1"/>
          </p:cNvSpPr>
          <p:nvPr>
            <p:ph type="title"/>
          </p:nvPr>
        </p:nvSpPr>
        <p:spPr>
          <a:xfrm>
            <a:off x="885828" y="1448326"/>
            <a:ext cx="6140929"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1" name="Content Placeholder 3">
            <a:extLst>
              <a:ext uri="{FF2B5EF4-FFF2-40B4-BE49-F238E27FC236}">
                <a16:creationId xmlns:a16="http://schemas.microsoft.com/office/drawing/2014/main" id="{69BDD282-AEF1-FF4D-A786-616931069BA0}"/>
              </a:ext>
            </a:extLst>
          </p:cNvPr>
          <p:cNvSpPr>
            <a:spLocks noGrp="1"/>
          </p:cNvSpPr>
          <p:nvPr>
            <p:ph sz="half" idx="13"/>
          </p:nvPr>
        </p:nvSpPr>
        <p:spPr>
          <a:xfrm>
            <a:off x="8066492" y="1655182"/>
            <a:ext cx="5832390" cy="4517012"/>
          </a:xfrm>
          <a:prstGeom prst="rect">
            <a:avLst/>
          </a:prstGeom>
        </p:spPr>
        <p:txBody>
          <a:bodyPr/>
          <a:lstStyle>
            <a:lvl1pPr marL="0" indent="0">
              <a:buNone/>
              <a:defRPr sz="2400">
                <a:solidFill>
                  <a:schemeClr val="bg1"/>
                </a:solidFill>
              </a:defRPr>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r>
              <a:rPr lang="en-US"/>
              <a:t>Click to edit Master text styles</a:t>
            </a:r>
          </a:p>
        </p:txBody>
      </p:sp>
      <p:pic>
        <p:nvPicPr>
          <p:cNvPr id="13" name="Picture 12">
            <a:extLst>
              <a:ext uri="{FF2B5EF4-FFF2-40B4-BE49-F238E27FC236}">
                <a16:creationId xmlns:a16="http://schemas.microsoft.com/office/drawing/2014/main" id="{A862CD6B-A2FE-2346-8B4F-FE3C992B939E}"/>
              </a:ext>
            </a:extLst>
          </p:cNvPr>
          <p:cNvPicPr>
            <a:picLocks noChangeAspect="1"/>
          </p:cNvPicPr>
          <p:nvPr/>
        </p:nvPicPr>
        <p:blipFill>
          <a:blip r:embed="rId2"/>
          <a:stretch>
            <a:fillRect/>
          </a:stretch>
        </p:blipFill>
        <p:spPr>
          <a:xfrm>
            <a:off x="804548" y="7062419"/>
            <a:ext cx="2432429" cy="972676"/>
          </a:xfrm>
          <a:prstGeom prst="rect">
            <a:avLst/>
          </a:prstGeom>
        </p:spPr>
      </p:pic>
      <p:sp>
        <p:nvSpPr>
          <p:cNvPr id="2" name="Rectangle 1">
            <a:extLst>
              <a:ext uri="{FF2B5EF4-FFF2-40B4-BE49-F238E27FC236}">
                <a16:creationId xmlns:a16="http://schemas.microsoft.com/office/drawing/2014/main" id="{3E257453-1DA7-5FE6-F9CF-B227AD9FFA4A}"/>
              </a:ext>
            </a:extLst>
          </p:cNvPr>
          <p:cNvSpPr/>
          <p:nvPr userDrawn="1"/>
        </p:nvSpPr>
        <p:spPr>
          <a:xfrm>
            <a:off x="7315200" y="0"/>
            <a:ext cx="7315200" cy="8229600"/>
          </a:xfrm>
          <a:prstGeom prst="rect">
            <a:avLst/>
          </a:prstGeom>
          <a:solidFill>
            <a:srgbClr val="005188"/>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pic>
        <p:nvPicPr>
          <p:cNvPr id="4" name="Picture 3">
            <a:extLst>
              <a:ext uri="{FF2B5EF4-FFF2-40B4-BE49-F238E27FC236}">
                <a16:creationId xmlns:a16="http://schemas.microsoft.com/office/drawing/2014/main" id="{D8A4173B-0726-5D3D-38BD-84B9E1302E0B}"/>
              </a:ext>
            </a:extLst>
          </p:cNvPr>
          <p:cNvPicPr>
            <a:picLocks noChangeAspect="1"/>
          </p:cNvPicPr>
          <p:nvPr userDrawn="1"/>
        </p:nvPicPr>
        <p:blipFill>
          <a:blip r:embed="rId2"/>
          <a:stretch>
            <a:fillRect/>
          </a:stretch>
        </p:blipFill>
        <p:spPr>
          <a:xfrm>
            <a:off x="804548" y="7062419"/>
            <a:ext cx="2432429" cy="972676"/>
          </a:xfrm>
          <a:prstGeom prst="rect">
            <a:avLst/>
          </a:prstGeom>
        </p:spPr>
      </p:pic>
    </p:spTree>
    <p:extLst>
      <p:ext uri="{BB962C8B-B14F-4D97-AF65-F5344CB8AC3E}">
        <p14:creationId xmlns:p14="http://schemas.microsoft.com/office/powerpoint/2010/main" val="6766490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5_Two Conten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4E3FC85-6BF3-D94D-B8FE-FD0C2A5B203B}"/>
              </a:ext>
            </a:extLst>
          </p:cNvPr>
          <p:cNvSpPr/>
          <p:nvPr/>
        </p:nvSpPr>
        <p:spPr>
          <a:xfrm>
            <a:off x="0" y="0"/>
            <a:ext cx="7315200" cy="8229600"/>
          </a:xfrm>
          <a:prstGeom prst="rect">
            <a:avLst/>
          </a:prstGeom>
          <a:solidFill>
            <a:srgbClr val="005188"/>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sp>
        <p:nvSpPr>
          <p:cNvPr id="7" name="Footer Placeholder 10">
            <a:extLst>
              <a:ext uri="{FF2B5EF4-FFF2-40B4-BE49-F238E27FC236}">
                <a16:creationId xmlns:a16="http://schemas.microsoft.com/office/drawing/2014/main" id="{C2F1596D-781D-EF48-81CB-1D95696A1F8E}"/>
              </a:ext>
            </a:extLst>
          </p:cNvPr>
          <p:cNvSpPr>
            <a:spLocks noGrp="1"/>
          </p:cNvSpPr>
          <p:nvPr>
            <p:ph type="ftr" sz="quarter" idx="11"/>
          </p:nvPr>
        </p:nvSpPr>
        <p:spPr>
          <a:xfrm>
            <a:off x="7904988" y="7559426"/>
            <a:ext cx="5332096" cy="438150"/>
          </a:xfrm>
        </p:spPr>
        <p:txBody>
          <a:bodyPr/>
          <a:lstStyle>
            <a:lvl1pPr>
              <a:defRPr>
                <a:ln>
                  <a:noFill/>
                </a:ln>
                <a:solidFill>
                  <a:schemeClr val="bg1"/>
                </a:solidFill>
              </a:defRPr>
            </a:lvl1pPr>
          </a:lstStyle>
          <a:p>
            <a:r>
              <a:rPr lang="en-US" dirty="0"/>
              <a:t>Federal Emergency Management Agency</a:t>
            </a:r>
          </a:p>
        </p:txBody>
      </p:sp>
      <p:sp>
        <p:nvSpPr>
          <p:cNvPr id="8" name="Slide Number Placeholder 11">
            <a:extLst>
              <a:ext uri="{FF2B5EF4-FFF2-40B4-BE49-F238E27FC236}">
                <a16:creationId xmlns:a16="http://schemas.microsoft.com/office/drawing/2014/main" id="{6C9652F4-E8D4-6446-9C97-A4DC78041D82}"/>
              </a:ext>
            </a:extLst>
          </p:cNvPr>
          <p:cNvSpPr>
            <a:spLocks noGrp="1"/>
          </p:cNvSpPr>
          <p:nvPr>
            <p:ph type="sldNum" sz="quarter" idx="12"/>
          </p:nvPr>
        </p:nvSpPr>
        <p:spPr>
          <a:xfrm>
            <a:off x="13237084" y="7559426"/>
            <a:ext cx="1097284" cy="438150"/>
          </a:xfrm>
        </p:spPr>
        <p:txBody>
          <a:bodyPr/>
          <a:lstStyle>
            <a:lvl1pPr>
              <a:defRPr>
                <a:solidFill>
                  <a:schemeClr val="bg1"/>
                </a:solidFill>
              </a:defRPr>
            </a:lvl1pPr>
          </a:lstStyle>
          <a:p>
            <a:fld id="{330EA680-D336-4FF7-8B7A-9848BB0A1C32}" type="slidenum">
              <a:rPr lang="en-US" smtClean="0"/>
              <a:t>‹#›</a:t>
            </a:fld>
            <a:endParaRPr lang="en-US" dirty="0"/>
          </a:p>
        </p:txBody>
      </p:sp>
      <p:sp>
        <p:nvSpPr>
          <p:cNvPr id="9" name="Content Placeholder 3">
            <a:extLst>
              <a:ext uri="{FF2B5EF4-FFF2-40B4-BE49-F238E27FC236}">
                <a16:creationId xmlns:a16="http://schemas.microsoft.com/office/drawing/2014/main" id="{018C88F9-061D-C641-A335-28618704B8E0}"/>
              </a:ext>
            </a:extLst>
          </p:cNvPr>
          <p:cNvSpPr>
            <a:spLocks noGrp="1"/>
          </p:cNvSpPr>
          <p:nvPr>
            <p:ph sz="half" idx="2" hasCustomPrompt="1"/>
          </p:nvPr>
        </p:nvSpPr>
        <p:spPr>
          <a:xfrm>
            <a:off x="8046868" y="2572367"/>
            <a:ext cx="6155752" cy="4167931"/>
          </a:xfrm>
          <a:prstGeom prst="rect">
            <a:avLst/>
          </a:prstGeom>
        </p:spPr>
        <p:txBody>
          <a:bodyPr/>
          <a:lstStyle>
            <a:lvl1pPr>
              <a:lnSpc>
                <a:spcPts val="2880"/>
              </a:lnSpc>
              <a:spcBef>
                <a:spcPts val="1200"/>
              </a:spcBef>
              <a:defRPr sz="2400" baseline="0"/>
            </a:lvl1pPr>
            <a:lvl2pPr>
              <a:spcBef>
                <a:spcPts val="1200"/>
              </a:spcBef>
              <a:defRPr sz="2160" baseline="0"/>
            </a:lvl2pPr>
            <a:lvl3pPr>
              <a:spcBef>
                <a:spcPts val="1200"/>
              </a:spcBef>
              <a:defRPr sz="2160"/>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0" name="Title Placeholder 1">
            <a:extLst>
              <a:ext uri="{FF2B5EF4-FFF2-40B4-BE49-F238E27FC236}">
                <a16:creationId xmlns:a16="http://schemas.microsoft.com/office/drawing/2014/main" id="{5D75EF01-B7F2-F84B-B493-D6438400FF4B}"/>
              </a:ext>
            </a:extLst>
          </p:cNvPr>
          <p:cNvSpPr>
            <a:spLocks noGrp="1"/>
          </p:cNvSpPr>
          <p:nvPr>
            <p:ph type="title"/>
          </p:nvPr>
        </p:nvSpPr>
        <p:spPr>
          <a:xfrm>
            <a:off x="8061691" y="1448326"/>
            <a:ext cx="6140929"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endParaRPr lang="en-US" dirty="0"/>
          </a:p>
        </p:txBody>
      </p:sp>
      <p:sp>
        <p:nvSpPr>
          <p:cNvPr id="11" name="Content Placeholder 3">
            <a:extLst>
              <a:ext uri="{FF2B5EF4-FFF2-40B4-BE49-F238E27FC236}">
                <a16:creationId xmlns:a16="http://schemas.microsoft.com/office/drawing/2014/main" id="{69BDD282-AEF1-FF4D-A786-616931069BA0}"/>
              </a:ext>
            </a:extLst>
          </p:cNvPr>
          <p:cNvSpPr>
            <a:spLocks noGrp="1"/>
          </p:cNvSpPr>
          <p:nvPr>
            <p:ph sz="half" idx="13"/>
          </p:nvPr>
        </p:nvSpPr>
        <p:spPr>
          <a:xfrm>
            <a:off x="741405" y="1894334"/>
            <a:ext cx="5832390" cy="4517012"/>
          </a:xfrm>
          <a:prstGeom prst="rect">
            <a:avLst/>
          </a:prstGeom>
        </p:spPr>
        <p:txBody>
          <a:bodyPr/>
          <a:lstStyle>
            <a:lvl1pPr marL="0" indent="0">
              <a:buNone/>
              <a:defRPr sz="2400">
                <a:solidFill>
                  <a:schemeClr val="bg1"/>
                </a:solidFill>
              </a:defRPr>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r>
              <a:rPr lang="en-US"/>
              <a:t>Click to edit Master text styles</a:t>
            </a:r>
          </a:p>
        </p:txBody>
      </p:sp>
      <p:pic>
        <p:nvPicPr>
          <p:cNvPr id="13" name="Picture 12">
            <a:extLst>
              <a:ext uri="{FF2B5EF4-FFF2-40B4-BE49-F238E27FC236}">
                <a16:creationId xmlns:a16="http://schemas.microsoft.com/office/drawing/2014/main" id="{A862CD6B-A2FE-2346-8B4F-FE3C992B939E}"/>
              </a:ext>
            </a:extLst>
          </p:cNvPr>
          <p:cNvPicPr>
            <a:picLocks noChangeAspect="1"/>
          </p:cNvPicPr>
          <p:nvPr/>
        </p:nvPicPr>
        <p:blipFill>
          <a:blip r:embed="rId2"/>
          <a:stretch>
            <a:fillRect/>
          </a:stretch>
        </p:blipFill>
        <p:spPr>
          <a:xfrm>
            <a:off x="804548" y="7062419"/>
            <a:ext cx="2432429" cy="972676"/>
          </a:xfrm>
          <a:prstGeom prst="rect">
            <a:avLst/>
          </a:prstGeom>
        </p:spPr>
      </p:pic>
    </p:spTree>
    <p:extLst>
      <p:ext uri="{BB962C8B-B14F-4D97-AF65-F5344CB8AC3E}">
        <p14:creationId xmlns:p14="http://schemas.microsoft.com/office/powerpoint/2010/main" val="4153933508"/>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6_Two Conten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4E3FC85-6BF3-D94D-B8FE-FD0C2A5B203B}"/>
              </a:ext>
            </a:extLst>
          </p:cNvPr>
          <p:cNvSpPr/>
          <p:nvPr/>
        </p:nvSpPr>
        <p:spPr>
          <a:xfrm>
            <a:off x="0" y="0"/>
            <a:ext cx="14630400" cy="8229600"/>
          </a:xfrm>
          <a:prstGeom prst="rect">
            <a:avLst/>
          </a:prstGeom>
          <a:solidFill>
            <a:srgbClr val="005188"/>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sp>
        <p:nvSpPr>
          <p:cNvPr id="7" name="Footer Placeholder 10">
            <a:extLst>
              <a:ext uri="{FF2B5EF4-FFF2-40B4-BE49-F238E27FC236}">
                <a16:creationId xmlns:a16="http://schemas.microsoft.com/office/drawing/2014/main" id="{C2F1596D-781D-EF48-81CB-1D95696A1F8E}"/>
              </a:ext>
            </a:extLst>
          </p:cNvPr>
          <p:cNvSpPr>
            <a:spLocks noGrp="1"/>
          </p:cNvSpPr>
          <p:nvPr>
            <p:ph type="ftr" sz="quarter" idx="11"/>
          </p:nvPr>
        </p:nvSpPr>
        <p:spPr>
          <a:xfrm>
            <a:off x="7904988" y="7559426"/>
            <a:ext cx="5332096" cy="438150"/>
          </a:xfrm>
        </p:spPr>
        <p:txBody>
          <a:bodyPr/>
          <a:lstStyle>
            <a:lvl1pPr>
              <a:defRPr>
                <a:ln>
                  <a:noFill/>
                </a:ln>
                <a:solidFill>
                  <a:schemeClr val="bg1"/>
                </a:solidFill>
              </a:defRPr>
            </a:lvl1pPr>
          </a:lstStyle>
          <a:p>
            <a:r>
              <a:rPr lang="en-US" dirty="0"/>
              <a:t>Federal Emergency Management Agency</a:t>
            </a:r>
          </a:p>
        </p:txBody>
      </p:sp>
      <p:sp>
        <p:nvSpPr>
          <p:cNvPr id="8" name="Slide Number Placeholder 11">
            <a:extLst>
              <a:ext uri="{FF2B5EF4-FFF2-40B4-BE49-F238E27FC236}">
                <a16:creationId xmlns:a16="http://schemas.microsoft.com/office/drawing/2014/main" id="{6C9652F4-E8D4-6446-9C97-A4DC78041D82}"/>
              </a:ext>
            </a:extLst>
          </p:cNvPr>
          <p:cNvSpPr>
            <a:spLocks noGrp="1"/>
          </p:cNvSpPr>
          <p:nvPr>
            <p:ph type="sldNum" sz="quarter" idx="12"/>
          </p:nvPr>
        </p:nvSpPr>
        <p:spPr>
          <a:xfrm>
            <a:off x="13237084" y="7559426"/>
            <a:ext cx="1097284" cy="438150"/>
          </a:xfrm>
        </p:spPr>
        <p:txBody>
          <a:bodyPr/>
          <a:lstStyle>
            <a:lvl1pPr>
              <a:defRPr>
                <a:solidFill>
                  <a:schemeClr val="bg1"/>
                </a:solidFill>
              </a:defRPr>
            </a:lvl1pPr>
          </a:lstStyle>
          <a:p>
            <a:fld id="{330EA680-D336-4FF7-8B7A-9848BB0A1C32}" type="slidenum">
              <a:rPr lang="en-US" smtClean="0"/>
              <a:t>‹#›</a:t>
            </a:fld>
            <a:endParaRPr lang="en-US" dirty="0"/>
          </a:p>
        </p:txBody>
      </p:sp>
      <p:sp>
        <p:nvSpPr>
          <p:cNvPr id="9" name="Content Placeholder 3">
            <a:extLst>
              <a:ext uri="{FF2B5EF4-FFF2-40B4-BE49-F238E27FC236}">
                <a16:creationId xmlns:a16="http://schemas.microsoft.com/office/drawing/2014/main" id="{018C88F9-061D-C641-A335-28618704B8E0}"/>
              </a:ext>
            </a:extLst>
          </p:cNvPr>
          <p:cNvSpPr>
            <a:spLocks noGrp="1"/>
          </p:cNvSpPr>
          <p:nvPr>
            <p:ph sz="half" idx="2" hasCustomPrompt="1"/>
          </p:nvPr>
        </p:nvSpPr>
        <p:spPr>
          <a:xfrm>
            <a:off x="8046868" y="2572367"/>
            <a:ext cx="6155752" cy="4167931"/>
          </a:xfrm>
          <a:prstGeom prst="rect">
            <a:avLst/>
          </a:prstGeom>
        </p:spPr>
        <p:txBody>
          <a:bodyPr/>
          <a:lstStyle>
            <a:lvl1pPr>
              <a:lnSpc>
                <a:spcPts val="2880"/>
              </a:lnSpc>
              <a:spcBef>
                <a:spcPts val="1200"/>
              </a:spcBef>
              <a:defRPr sz="2400" baseline="0">
                <a:solidFill>
                  <a:schemeClr val="bg1"/>
                </a:solidFill>
              </a:defRPr>
            </a:lvl1pPr>
            <a:lvl2pPr>
              <a:spcBef>
                <a:spcPts val="1200"/>
              </a:spcBef>
              <a:defRPr sz="2160" baseline="0">
                <a:solidFill>
                  <a:schemeClr val="bg1"/>
                </a:solidFill>
              </a:defRPr>
            </a:lvl2pPr>
            <a:lvl3pPr>
              <a:spcBef>
                <a:spcPts val="1200"/>
              </a:spcBef>
              <a:defRPr sz="2160">
                <a:solidFill>
                  <a:schemeClr val="bg1"/>
                </a:solidFill>
              </a:defRPr>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0" name="Title Placeholder 1">
            <a:extLst>
              <a:ext uri="{FF2B5EF4-FFF2-40B4-BE49-F238E27FC236}">
                <a16:creationId xmlns:a16="http://schemas.microsoft.com/office/drawing/2014/main" id="{5D75EF01-B7F2-F84B-B493-D6438400FF4B}"/>
              </a:ext>
            </a:extLst>
          </p:cNvPr>
          <p:cNvSpPr>
            <a:spLocks noGrp="1"/>
          </p:cNvSpPr>
          <p:nvPr>
            <p:ph type="title"/>
          </p:nvPr>
        </p:nvSpPr>
        <p:spPr>
          <a:xfrm>
            <a:off x="8061691" y="1448326"/>
            <a:ext cx="6140929" cy="892016"/>
          </a:xfrm>
          <a:prstGeom prst="rect">
            <a:avLst/>
          </a:prstGeom>
        </p:spPr>
        <p:txBody>
          <a:bodyPr vert="horz" lIns="91440" tIns="45720" rIns="91440" bIns="45720" rtlCol="0" anchor="ctr">
            <a:normAutofit/>
          </a:bodyPr>
          <a:lstStyle>
            <a:lvl1pPr>
              <a:defRPr>
                <a:solidFill>
                  <a:schemeClr val="bg1"/>
                </a:solidFill>
              </a:defRPr>
            </a:lvl1pPr>
          </a:lstStyle>
          <a:p>
            <a:r>
              <a:rPr lang="en-US"/>
              <a:t>Click to edit Master title style</a:t>
            </a:r>
            <a:endParaRPr lang="en-US" dirty="0"/>
          </a:p>
        </p:txBody>
      </p:sp>
      <p:sp>
        <p:nvSpPr>
          <p:cNvPr id="11" name="Content Placeholder 3">
            <a:extLst>
              <a:ext uri="{FF2B5EF4-FFF2-40B4-BE49-F238E27FC236}">
                <a16:creationId xmlns:a16="http://schemas.microsoft.com/office/drawing/2014/main" id="{69BDD282-AEF1-FF4D-A786-616931069BA0}"/>
              </a:ext>
            </a:extLst>
          </p:cNvPr>
          <p:cNvSpPr>
            <a:spLocks noGrp="1"/>
          </p:cNvSpPr>
          <p:nvPr>
            <p:ph sz="half" idx="13"/>
          </p:nvPr>
        </p:nvSpPr>
        <p:spPr>
          <a:xfrm>
            <a:off x="741405" y="1894334"/>
            <a:ext cx="5832390" cy="4517012"/>
          </a:xfrm>
          <a:prstGeom prst="rect">
            <a:avLst/>
          </a:prstGeom>
        </p:spPr>
        <p:txBody>
          <a:bodyPr/>
          <a:lstStyle>
            <a:lvl1pPr marL="0" indent="0">
              <a:buNone/>
              <a:defRPr sz="2400">
                <a:solidFill>
                  <a:schemeClr val="bg1"/>
                </a:solidFill>
              </a:defRPr>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r>
              <a:rPr lang="en-US"/>
              <a:t>Click to edit Master text styles</a:t>
            </a:r>
          </a:p>
        </p:txBody>
      </p:sp>
      <p:pic>
        <p:nvPicPr>
          <p:cNvPr id="13" name="Picture 12">
            <a:extLst>
              <a:ext uri="{FF2B5EF4-FFF2-40B4-BE49-F238E27FC236}">
                <a16:creationId xmlns:a16="http://schemas.microsoft.com/office/drawing/2014/main" id="{A862CD6B-A2FE-2346-8B4F-FE3C992B939E}"/>
              </a:ext>
            </a:extLst>
          </p:cNvPr>
          <p:cNvPicPr>
            <a:picLocks noChangeAspect="1"/>
          </p:cNvPicPr>
          <p:nvPr/>
        </p:nvPicPr>
        <p:blipFill>
          <a:blip r:embed="rId2"/>
          <a:stretch>
            <a:fillRect/>
          </a:stretch>
        </p:blipFill>
        <p:spPr>
          <a:xfrm>
            <a:off x="804548" y="7062419"/>
            <a:ext cx="2432429" cy="972676"/>
          </a:xfrm>
          <a:prstGeom prst="rect">
            <a:avLst/>
          </a:prstGeom>
        </p:spPr>
      </p:pic>
    </p:spTree>
    <p:extLst>
      <p:ext uri="{BB962C8B-B14F-4D97-AF65-F5344CB8AC3E}">
        <p14:creationId xmlns:p14="http://schemas.microsoft.com/office/powerpoint/2010/main" val="1584018145"/>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71222" y="1859280"/>
            <a:ext cx="6322060" cy="4792980"/>
          </a:xfrm>
          <a:prstGeom prst="rect">
            <a:avLst/>
          </a:prstGeom>
        </p:spPr>
        <p:txBody>
          <a:bodyPr/>
          <a:lstStyle>
            <a:lvl1pPr>
              <a:defRPr sz="2400"/>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r>
              <a:rPr lang="en-US"/>
              <a:t>Click to add text</a:t>
            </a:r>
          </a:p>
          <a:p>
            <a:pPr lvl="1"/>
            <a:r>
              <a:rPr lang="en-US"/>
              <a:t>Second level</a:t>
            </a:r>
          </a:p>
          <a:p>
            <a:pPr lvl="2"/>
            <a:r>
              <a:rPr lang="en-US"/>
              <a:t>Third level</a:t>
            </a:r>
          </a:p>
        </p:txBody>
      </p:sp>
      <p:sp>
        <p:nvSpPr>
          <p:cNvPr id="4" name="Content Placeholder 3"/>
          <p:cNvSpPr>
            <a:spLocks noGrp="1"/>
          </p:cNvSpPr>
          <p:nvPr>
            <p:ph sz="half" idx="2" hasCustomPrompt="1"/>
          </p:nvPr>
        </p:nvSpPr>
        <p:spPr>
          <a:xfrm>
            <a:off x="7576822" y="1859280"/>
            <a:ext cx="6322060" cy="4792980"/>
          </a:xfrm>
          <a:prstGeom prst="rect">
            <a:avLst/>
          </a:prstGeom>
        </p:spPr>
        <p:txBody>
          <a:bodyPr/>
          <a:lstStyle>
            <a:lvl1pPr>
              <a:defRPr sz="2400"/>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r>
              <a:rPr lang="en-US"/>
              <a:t>Click to add text</a:t>
            </a:r>
          </a:p>
          <a:p>
            <a:pPr lvl="1"/>
            <a:r>
              <a:rPr lang="en-US"/>
              <a:t>Second level</a:t>
            </a:r>
          </a:p>
          <a:p>
            <a:pPr lvl="2"/>
            <a:r>
              <a:rPr lang="en-US"/>
              <a:t>Third level</a:t>
            </a:r>
          </a:p>
        </p:txBody>
      </p:sp>
      <p:sp>
        <p:nvSpPr>
          <p:cNvPr id="8" name="Title Placeholder 1"/>
          <p:cNvSpPr>
            <a:spLocks noGrp="1"/>
          </p:cNvSpPr>
          <p:nvPr>
            <p:ph type="title"/>
          </p:nvPr>
        </p:nvSpPr>
        <p:spPr>
          <a:xfrm>
            <a:off x="885828" y="542929"/>
            <a:ext cx="12858752"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9" name="Footer Placeholder 10">
            <a:extLst>
              <a:ext uri="{FF2B5EF4-FFF2-40B4-BE49-F238E27FC236}">
                <a16:creationId xmlns:a16="http://schemas.microsoft.com/office/drawing/2014/main" id="{780EFCB7-513F-8445-B833-1531FD238BAB}"/>
              </a:ext>
            </a:extLst>
          </p:cNvPr>
          <p:cNvSpPr>
            <a:spLocks noGrp="1"/>
          </p:cNvSpPr>
          <p:nvPr>
            <p:ph type="ftr" sz="quarter" idx="11"/>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10" name="Slide Number Placeholder 11">
            <a:extLst>
              <a:ext uri="{FF2B5EF4-FFF2-40B4-BE49-F238E27FC236}">
                <a16:creationId xmlns:a16="http://schemas.microsoft.com/office/drawing/2014/main" id="{3E4F6407-0B13-BA4A-9466-7F50E80E5943}"/>
              </a:ext>
            </a:extLst>
          </p:cNvPr>
          <p:cNvSpPr>
            <a:spLocks noGrp="1"/>
          </p:cNvSpPr>
          <p:nvPr>
            <p:ph type="sldNum" sz="quarter" idx="12"/>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pic>
        <p:nvPicPr>
          <p:cNvPr id="13" name="Picture 12">
            <a:extLst>
              <a:ext uri="{FF2B5EF4-FFF2-40B4-BE49-F238E27FC236}">
                <a16:creationId xmlns:a16="http://schemas.microsoft.com/office/drawing/2014/main" id="{8363641A-DF3D-014E-836A-3DD8B99E67C4}"/>
              </a:ext>
            </a:extLst>
          </p:cNvPr>
          <p:cNvPicPr>
            <a:picLocks noChangeAspect="1"/>
          </p:cNvPicPr>
          <p:nvPr/>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42907629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_Title and Content">
    <p:bg>
      <p:bgPr>
        <a:solidFill>
          <a:schemeClr val="bg1"/>
        </a:solidFill>
        <a:effectLst/>
      </p:bgPr>
    </p:bg>
    <p:spTree>
      <p:nvGrpSpPr>
        <p:cNvPr id="1" name=""/>
        <p:cNvGrpSpPr/>
        <p:nvPr/>
      </p:nvGrpSpPr>
      <p:grpSpPr>
        <a:xfrm>
          <a:off x="0" y="0"/>
          <a:ext cx="0" cy="0"/>
          <a:chOff x="0" y="0"/>
          <a:chExt cx="0" cy="0"/>
        </a:xfrm>
      </p:grpSpPr>
      <p:sp>
        <p:nvSpPr>
          <p:cNvPr id="8" name="Footer Placeholder 10">
            <a:extLst>
              <a:ext uri="{FF2B5EF4-FFF2-40B4-BE49-F238E27FC236}">
                <a16:creationId xmlns:a16="http://schemas.microsoft.com/office/drawing/2014/main" id="{18D89283-3265-234E-957A-919FE8DF139C}"/>
              </a:ext>
            </a:extLst>
          </p:cNvPr>
          <p:cNvSpPr>
            <a:spLocks noGrp="1"/>
          </p:cNvSpPr>
          <p:nvPr>
            <p:ph type="ftr" sz="quarter" idx="11"/>
          </p:nvPr>
        </p:nvSpPr>
        <p:spPr>
          <a:xfrm>
            <a:off x="7836408" y="7531994"/>
            <a:ext cx="5332096" cy="438150"/>
          </a:xfrm>
        </p:spPr>
        <p:txBody>
          <a:bodyPr/>
          <a:lstStyle>
            <a:lvl1pPr>
              <a:defRPr>
                <a:ln>
                  <a:noFill/>
                </a:ln>
                <a:solidFill>
                  <a:srgbClr val="5A5B5D"/>
                </a:solidFill>
              </a:defRPr>
            </a:lvl1pPr>
          </a:lstStyle>
          <a:p>
            <a:r>
              <a:rPr lang="en-US" dirty="0"/>
              <a:t>Federal Emergency Management Agency</a:t>
            </a:r>
          </a:p>
        </p:txBody>
      </p:sp>
      <p:sp>
        <p:nvSpPr>
          <p:cNvPr id="9" name="Slide Number Placeholder 11">
            <a:extLst>
              <a:ext uri="{FF2B5EF4-FFF2-40B4-BE49-F238E27FC236}">
                <a16:creationId xmlns:a16="http://schemas.microsoft.com/office/drawing/2014/main" id="{60E538AA-6286-FD43-A4B4-5EE446930348}"/>
              </a:ext>
            </a:extLst>
          </p:cNvPr>
          <p:cNvSpPr>
            <a:spLocks noGrp="1"/>
          </p:cNvSpPr>
          <p:nvPr>
            <p:ph type="sldNum" sz="quarter" idx="12"/>
          </p:nvPr>
        </p:nvSpPr>
        <p:spPr>
          <a:xfrm>
            <a:off x="13168504" y="7531994"/>
            <a:ext cx="1097284" cy="438150"/>
          </a:xfrm>
        </p:spPr>
        <p:txBody>
          <a:bodyPr/>
          <a:lstStyle>
            <a:lvl1pPr>
              <a:defRPr>
                <a:solidFill>
                  <a:srgbClr val="5A5B5D"/>
                </a:solidFill>
              </a:defRPr>
            </a:lvl1pPr>
          </a:lstStyle>
          <a:p>
            <a:fld id="{8FCC257D-A786-9244-9E17-CE618C8B9275}" type="slidenum">
              <a:rPr lang="en-US" smtClean="0"/>
              <a:pPr/>
              <a:t>‹#›</a:t>
            </a:fld>
            <a:endParaRPr lang="en-US" dirty="0"/>
          </a:p>
        </p:txBody>
      </p:sp>
      <p:sp>
        <p:nvSpPr>
          <p:cNvPr id="12" name="Content Placeholder 2">
            <a:extLst>
              <a:ext uri="{FF2B5EF4-FFF2-40B4-BE49-F238E27FC236}">
                <a16:creationId xmlns:a16="http://schemas.microsoft.com/office/drawing/2014/main" id="{1E151971-39DB-E14F-AAE8-B45F52A8581F}"/>
              </a:ext>
            </a:extLst>
          </p:cNvPr>
          <p:cNvSpPr>
            <a:spLocks noGrp="1"/>
          </p:cNvSpPr>
          <p:nvPr>
            <p:ph sz="half" idx="1" hasCustomPrompt="1"/>
          </p:nvPr>
        </p:nvSpPr>
        <p:spPr>
          <a:xfrm>
            <a:off x="7943728" y="2590800"/>
            <a:ext cx="6322060" cy="4461053"/>
          </a:xfrm>
          <a:prstGeom prst="rect">
            <a:avLst/>
          </a:prstGeom>
        </p:spPr>
        <p:txBody>
          <a:bodyPr/>
          <a:lstStyle>
            <a:lvl1pPr>
              <a:defRPr sz="2400"/>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r>
              <a:rPr lang="en-US"/>
              <a:t>Click to add text</a:t>
            </a:r>
          </a:p>
          <a:p>
            <a:pPr lvl="1"/>
            <a:r>
              <a:rPr lang="en-US"/>
              <a:t>Second level</a:t>
            </a:r>
          </a:p>
          <a:p>
            <a:pPr lvl="2"/>
            <a:r>
              <a:rPr lang="en-US"/>
              <a:t>Third level</a:t>
            </a:r>
          </a:p>
        </p:txBody>
      </p:sp>
      <p:sp>
        <p:nvSpPr>
          <p:cNvPr id="13" name="Title Placeholder 1">
            <a:extLst>
              <a:ext uri="{FF2B5EF4-FFF2-40B4-BE49-F238E27FC236}">
                <a16:creationId xmlns:a16="http://schemas.microsoft.com/office/drawing/2014/main" id="{B1AB2F0A-0ABE-3048-8BA0-117F0FE1189A}"/>
              </a:ext>
            </a:extLst>
          </p:cNvPr>
          <p:cNvSpPr>
            <a:spLocks noGrp="1"/>
          </p:cNvSpPr>
          <p:nvPr>
            <p:ph type="title"/>
          </p:nvPr>
        </p:nvSpPr>
        <p:spPr>
          <a:xfrm>
            <a:off x="7943728" y="1664652"/>
            <a:ext cx="5800266"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pic>
        <p:nvPicPr>
          <p:cNvPr id="6" name="Picture 5" descr="A view of a large city landscape&#10;&#10;Description automatically generated">
            <a:extLst>
              <a:ext uri="{FF2B5EF4-FFF2-40B4-BE49-F238E27FC236}">
                <a16:creationId xmlns:a16="http://schemas.microsoft.com/office/drawing/2014/main" id="{65F8B0A9-3032-4863-A216-397789088C26}"/>
              </a:ext>
            </a:extLst>
          </p:cNvPr>
          <p:cNvPicPr>
            <a:picLocks noChangeAspect="1"/>
          </p:cNvPicPr>
          <p:nvPr/>
        </p:nvPicPr>
        <p:blipFill>
          <a:blip r:embed="rId2"/>
          <a:stretch>
            <a:fillRect/>
          </a:stretch>
        </p:blipFill>
        <p:spPr>
          <a:xfrm>
            <a:off x="0" y="0"/>
            <a:ext cx="7315200" cy="8229600"/>
          </a:xfrm>
          <a:prstGeom prst="rect">
            <a:avLst/>
          </a:prstGeom>
        </p:spPr>
      </p:pic>
      <p:pic>
        <p:nvPicPr>
          <p:cNvPr id="7" name="Picture 6" descr="AEDC Test and Communications Branch provides secure data, communications capabilities">
            <a:extLst>
              <a:ext uri="{FF2B5EF4-FFF2-40B4-BE49-F238E27FC236}">
                <a16:creationId xmlns:a16="http://schemas.microsoft.com/office/drawing/2014/main" id="{3AB2F860-90DF-4F50-AF1F-2396F97B69D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bwMode="auto">
          <a:xfrm>
            <a:off x="1" y="-8763"/>
            <a:ext cx="7315200" cy="8238364"/>
          </a:xfrm>
          <a:prstGeom prst="rect">
            <a:avLst/>
          </a:prstGeom>
          <a:noFill/>
          <a:ln>
            <a:noFill/>
          </a:ln>
        </p:spPr>
      </p:pic>
      <p:pic>
        <p:nvPicPr>
          <p:cNvPr id="2" name="Picture 1" descr="A view of a large city landscape&#10;&#10;Description automatically generated">
            <a:extLst>
              <a:ext uri="{FF2B5EF4-FFF2-40B4-BE49-F238E27FC236}">
                <a16:creationId xmlns:a16="http://schemas.microsoft.com/office/drawing/2014/main" id="{190673A9-9DBE-1633-8EDE-AE2296916050}"/>
              </a:ext>
            </a:extLst>
          </p:cNvPr>
          <p:cNvPicPr>
            <a:picLocks noChangeAspect="1"/>
          </p:cNvPicPr>
          <p:nvPr userDrawn="1"/>
        </p:nvPicPr>
        <p:blipFill>
          <a:blip r:embed="rId2"/>
          <a:stretch>
            <a:fillRect/>
          </a:stretch>
        </p:blipFill>
        <p:spPr>
          <a:xfrm>
            <a:off x="0" y="0"/>
            <a:ext cx="7315200" cy="8229600"/>
          </a:xfrm>
          <a:prstGeom prst="rect">
            <a:avLst/>
          </a:prstGeom>
        </p:spPr>
      </p:pic>
      <p:pic>
        <p:nvPicPr>
          <p:cNvPr id="3" name="Picture 2" descr="AEDC Test and Communications Branch provides secure data, communications capabilities">
            <a:extLst>
              <a:ext uri="{FF2B5EF4-FFF2-40B4-BE49-F238E27FC236}">
                <a16:creationId xmlns:a16="http://schemas.microsoft.com/office/drawing/2014/main" id="{D9B57438-F186-3D94-3281-90D010D2F5F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a:stretch/>
        </p:blipFill>
        <p:spPr bwMode="auto">
          <a:xfrm>
            <a:off x="1" y="-8763"/>
            <a:ext cx="7315200" cy="8238364"/>
          </a:xfrm>
          <a:prstGeom prst="rect">
            <a:avLst/>
          </a:prstGeom>
          <a:noFill/>
          <a:ln>
            <a:noFill/>
          </a:ln>
        </p:spPr>
      </p:pic>
    </p:spTree>
    <p:extLst>
      <p:ext uri="{BB962C8B-B14F-4D97-AF65-F5344CB8AC3E}">
        <p14:creationId xmlns:p14="http://schemas.microsoft.com/office/powerpoint/2010/main" val="3097070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885833" y="2518620"/>
            <a:ext cx="6155752" cy="4167931"/>
          </a:xfrm>
          <a:prstGeom prst="rect">
            <a:avLst/>
          </a:prstGeom>
        </p:spPr>
        <p:txBody>
          <a:bodyPr/>
          <a:lstStyle>
            <a:lvl1pPr>
              <a:lnSpc>
                <a:spcPts val="2880"/>
              </a:lnSpc>
              <a:spcBef>
                <a:spcPts val="1200"/>
              </a:spcBef>
              <a:defRPr sz="2400" baseline="0"/>
            </a:lvl1pPr>
            <a:lvl2pPr>
              <a:spcBef>
                <a:spcPts val="1200"/>
              </a:spcBef>
              <a:defRPr sz="2160" baseline="0"/>
            </a:lvl2pPr>
            <a:lvl3pPr>
              <a:spcBef>
                <a:spcPts val="1200"/>
              </a:spcBef>
              <a:defRPr sz="2160"/>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5" name="Text Placeholder 4"/>
          <p:cNvSpPr>
            <a:spLocks noGrp="1"/>
          </p:cNvSpPr>
          <p:nvPr>
            <p:ph type="body" sz="quarter" idx="3" hasCustomPrompt="1"/>
          </p:nvPr>
        </p:nvSpPr>
        <p:spPr>
          <a:xfrm>
            <a:off x="7586406" y="1894919"/>
            <a:ext cx="6158170" cy="446015"/>
          </a:xfrm>
          <a:prstGeom prst="rect">
            <a:avLst/>
          </a:prstGeom>
        </p:spPr>
        <p:txBody>
          <a:bodyPr anchor="b">
            <a:noAutofit/>
          </a:bodyPr>
          <a:lstStyle>
            <a:lvl1pPr marL="0" indent="0">
              <a:buNone/>
              <a:defRPr sz="2400" b="1">
                <a:latin typeface="+mj-lt"/>
                <a:cs typeface="Georgia"/>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add text</a:t>
            </a:r>
          </a:p>
        </p:txBody>
      </p:sp>
      <p:sp>
        <p:nvSpPr>
          <p:cNvPr id="6" name="Content Placeholder 5"/>
          <p:cNvSpPr>
            <a:spLocks noGrp="1"/>
          </p:cNvSpPr>
          <p:nvPr>
            <p:ph sz="quarter" idx="4" hasCustomPrompt="1"/>
          </p:nvPr>
        </p:nvSpPr>
        <p:spPr>
          <a:xfrm>
            <a:off x="7586406" y="2518620"/>
            <a:ext cx="6158170" cy="4167931"/>
          </a:xfrm>
          <a:prstGeom prst="rect">
            <a:avLst/>
          </a:prstGeom>
        </p:spPr>
        <p:txBody>
          <a:bodyPr/>
          <a:lstStyle>
            <a:lvl1pPr>
              <a:lnSpc>
                <a:spcPts val="2880"/>
              </a:lnSpc>
              <a:spcBef>
                <a:spcPts val="1200"/>
              </a:spcBef>
              <a:defRPr sz="2400" baseline="0"/>
            </a:lvl1pPr>
            <a:lvl2pPr>
              <a:spcBef>
                <a:spcPts val="1200"/>
              </a:spcBef>
              <a:defRPr sz="2160"/>
            </a:lvl2pPr>
            <a:lvl3pPr>
              <a:spcBef>
                <a:spcPts val="1200"/>
              </a:spcBef>
              <a:defRPr sz="1920"/>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9" name="Text Placeholder 4"/>
          <p:cNvSpPr>
            <a:spLocks noGrp="1"/>
          </p:cNvSpPr>
          <p:nvPr>
            <p:ph type="body" sz="quarter" idx="12" hasCustomPrompt="1"/>
          </p:nvPr>
        </p:nvSpPr>
        <p:spPr>
          <a:xfrm>
            <a:off x="853440" y="1894919"/>
            <a:ext cx="6158170" cy="446015"/>
          </a:xfrm>
          <a:prstGeom prst="rect">
            <a:avLst/>
          </a:prstGeom>
        </p:spPr>
        <p:txBody>
          <a:bodyPr anchor="b">
            <a:noAutofit/>
          </a:bodyPr>
          <a:lstStyle>
            <a:lvl1pPr marL="0" indent="0">
              <a:buNone/>
              <a:defRPr sz="2400" b="1">
                <a:latin typeface="+mj-lt"/>
                <a:cs typeface="Georgia"/>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add text</a:t>
            </a:r>
          </a:p>
        </p:txBody>
      </p:sp>
      <p:sp>
        <p:nvSpPr>
          <p:cNvPr id="10" name="Title Placeholder 1"/>
          <p:cNvSpPr>
            <a:spLocks noGrp="1"/>
          </p:cNvSpPr>
          <p:nvPr>
            <p:ph type="title"/>
          </p:nvPr>
        </p:nvSpPr>
        <p:spPr>
          <a:xfrm>
            <a:off x="885828" y="542929"/>
            <a:ext cx="12858752"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1" name="Footer Placeholder 10">
            <a:extLst>
              <a:ext uri="{FF2B5EF4-FFF2-40B4-BE49-F238E27FC236}">
                <a16:creationId xmlns:a16="http://schemas.microsoft.com/office/drawing/2014/main" id="{4F15D596-468E-7240-AEF9-BE74880DA9D6}"/>
              </a:ext>
            </a:extLst>
          </p:cNvPr>
          <p:cNvSpPr>
            <a:spLocks noGrp="1"/>
          </p:cNvSpPr>
          <p:nvPr>
            <p:ph type="ftr" sz="quarter" idx="11"/>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12" name="Slide Number Placeholder 11">
            <a:extLst>
              <a:ext uri="{FF2B5EF4-FFF2-40B4-BE49-F238E27FC236}">
                <a16:creationId xmlns:a16="http://schemas.microsoft.com/office/drawing/2014/main" id="{BA1FB061-3945-984E-B19F-EFD8A4ED4959}"/>
              </a:ext>
            </a:extLst>
          </p:cNvPr>
          <p:cNvSpPr>
            <a:spLocks noGrp="1"/>
          </p:cNvSpPr>
          <p:nvPr>
            <p:ph type="sldNum" sz="quarter" idx="13"/>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pic>
        <p:nvPicPr>
          <p:cNvPr id="13" name="Picture 12">
            <a:extLst>
              <a:ext uri="{FF2B5EF4-FFF2-40B4-BE49-F238E27FC236}">
                <a16:creationId xmlns:a16="http://schemas.microsoft.com/office/drawing/2014/main" id="{DD078AD1-E2AC-7E43-A28E-6A771C68E958}"/>
              </a:ext>
            </a:extLst>
          </p:cNvPr>
          <p:cNvPicPr>
            <a:picLocks noChangeAspect="1"/>
          </p:cNvPicPr>
          <p:nvPr/>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3394870144"/>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05840" y="2190750"/>
            <a:ext cx="6217920" cy="52216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406640" y="2190750"/>
            <a:ext cx="6217920" cy="52216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34796349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2_Two Content">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ABA285-B143-4443-A825-3738EAF52CB3}"/>
              </a:ext>
            </a:extLst>
          </p:cNvPr>
          <p:cNvPicPr>
            <a:picLocks noChangeAspect="1"/>
          </p:cNvPicPr>
          <p:nvPr/>
        </p:nvPicPr>
        <p:blipFill rotWithShape="1">
          <a:blip r:embed="rId2"/>
          <a:srcRect l="1225" t="6533" b="12237"/>
          <a:stretch/>
        </p:blipFill>
        <p:spPr>
          <a:xfrm>
            <a:off x="0" y="0"/>
            <a:ext cx="14630400" cy="8229600"/>
          </a:xfrm>
          <a:prstGeom prst="rect">
            <a:avLst/>
          </a:prstGeom>
        </p:spPr>
      </p:pic>
      <p:sp>
        <p:nvSpPr>
          <p:cNvPr id="14" name="Rectangle 13">
            <a:extLst>
              <a:ext uri="{FF2B5EF4-FFF2-40B4-BE49-F238E27FC236}">
                <a16:creationId xmlns:a16="http://schemas.microsoft.com/office/drawing/2014/main" id="{C9B86FCD-6BA9-694B-A64A-36883B42361C}"/>
              </a:ext>
            </a:extLst>
          </p:cNvPr>
          <p:cNvSpPr/>
          <p:nvPr/>
        </p:nvSpPr>
        <p:spPr>
          <a:xfrm>
            <a:off x="7315200" y="0"/>
            <a:ext cx="7315200" cy="8229600"/>
          </a:xfrm>
          <a:prstGeom prst="rect">
            <a:avLst/>
          </a:prstGeom>
          <a:solidFill>
            <a:srgbClr val="5A5B5D">
              <a:alpha val="72941"/>
            </a:srgbClr>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sp>
        <p:nvSpPr>
          <p:cNvPr id="13" name="Rectangle 12">
            <a:extLst>
              <a:ext uri="{FF2B5EF4-FFF2-40B4-BE49-F238E27FC236}">
                <a16:creationId xmlns:a16="http://schemas.microsoft.com/office/drawing/2014/main" id="{7A81BF64-81BE-3944-A21C-CA7BB5AC4A9D}"/>
              </a:ext>
            </a:extLst>
          </p:cNvPr>
          <p:cNvSpPr/>
          <p:nvPr/>
        </p:nvSpPr>
        <p:spPr>
          <a:xfrm>
            <a:off x="0" y="0"/>
            <a:ext cx="7315200" cy="8229600"/>
          </a:xfrm>
          <a:prstGeom prst="rect">
            <a:avLst/>
          </a:prstGeom>
          <a:solidFill>
            <a:srgbClr val="005188">
              <a:alpha val="72941"/>
            </a:srgbClr>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sp>
        <p:nvSpPr>
          <p:cNvPr id="16" name="Slide Number Placeholder 5">
            <a:extLst>
              <a:ext uri="{FF2B5EF4-FFF2-40B4-BE49-F238E27FC236}">
                <a16:creationId xmlns:a16="http://schemas.microsoft.com/office/drawing/2014/main" id="{1325908E-DDB4-4D4C-855A-C7F2176C3F54}"/>
              </a:ext>
            </a:extLst>
          </p:cNvPr>
          <p:cNvSpPr>
            <a:spLocks noGrp="1"/>
          </p:cNvSpPr>
          <p:nvPr>
            <p:ph type="sldNum" sz="quarter" idx="12"/>
          </p:nvPr>
        </p:nvSpPr>
        <p:spPr>
          <a:xfrm>
            <a:off x="13161652" y="7690810"/>
            <a:ext cx="582928" cy="242192"/>
          </a:xfrm>
        </p:spPr>
        <p:txBody>
          <a:bodyPr lIns="0" tIns="0" rIns="0" bIns="0" anchor="t" anchorCtr="0"/>
          <a:lstStyle>
            <a:lvl1pPr algn="r">
              <a:defRPr sz="1200" b="0" i="0">
                <a:solidFill>
                  <a:schemeClr val="bg1"/>
                </a:solidFill>
                <a:latin typeface="Franklin Gothic Medium" panose="020B0603020102020204" pitchFamily="34" charset="0"/>
                <a:cs typeface="Times New Roman" panose="02020603050405020304" pitchFamily="18" charset="0"/>
              </a:defRPr>
            </a:lvl1pPr>
          </a:lstStyle>
          <a:p>
            <a:fld id="{330EA680-D336-4FF7-8B7A-9848BB0A1C32}" type="slidenum">
              <a:rPr lang="en-US" smtClean="0"/>
              <a:t>‹#›</a:t>
            </a:fld>
            <a:endParaRPr lang="en-US" dirty="0"/>
          </a:p>
        </p:txBody>
      </p:sp>
      <p:sp>
        <p:nvSpPr>
          <p:cNvPr id="8" name="Footer Placeholder 10">
            <a:extLst>
              <a:ext uri="{FF2B5EF4-FFF2-40B4-BE49-F238E27FC236}">
                <a16:creationId xmlns:a16="http://schemas.microsoft.com/office/drawing/2014/main" id="{067004B6-D9E8-B347-8C38-1EA40A40B6C1}"/>
              </a:ext>
            </a:extLst>
          </p:cNvPr>
          <p:cNvSpPr>
            <a:spLocks noGrp="1"/>
          </p:cNvSpPr>
          <p:nvPr>
            <p:ph type="ftr" sz="quarter" idx="11"/>
          </p:nvPr>
        </p:nvSpPr>
        <p:spPr>
          <a:xfrm>
            <a:off x="7841985" y="7563434"/>
            <a:ext cx="5332096" cy="438150"/>
          </a:xfrm>
        </p:spPr>
        <p:txBody>
          <a:bodyPr/>
          <a:lstStyle>
            <a:lvl1pPr>
              <a:defRPr>
                <a:ln>
                  <a:noFill/>
                </a:ln>
                <a:solidFill>
                  <a:schemeClr val="bg1"/>
                </a:solidFill>
              </a:defRPr>
            </a:lvl1pPr>
          </a:lstStyle>
          <a:p>
            <a:r>
              <a:rPr lang="en-US" dirty="0"/>
              <a:t>Federal Emergency Management Agency</a:t>
            </a:r>
          </a:p>
        </p:txBody>
      </p:sp>
      <p:sp>
        <p:nvSpPr>
          <p:cNvPr id="10" name="Content Placeholder 3">
            <a:extLst>
              <a:ext uri="{FF2B5EF4-FFF2-40B4-BE49-F238E27FC236}">
                <a16:creationId xmlns:a16="http://schemas.microsoft.com/office/drawing/2014/main" id="{7E2ECF73-45E0-0843-9F3F-68C69CE41040}"/>
              </a:ext>
            </a:extLst>
          </p:cNvPr>
          <p:cNvSpPr>
            <a:spLocks noGrp="1"/>
          </p:cNvSpPr>
          <p:nvPr>
            <p:ph sz="half" idx="13" hasCustomPrompt="1"/>
          </p:nvPr>
        </p:nvSpPr>
        <p:spPr>
          <a:xfrm>
            <a:off x="826521" y="2585175"/>
            <a:ext cx="6155752" cy="4167931"/>
          </a:xfrm>
          <a:prstGeom prst="rect">
            <a:avLst/>
          </a:prstGeom>
        </p:spPr>
        <p:txBody>
          <a:bodyPr/>
          <a:lstStyle>
            <a:lvl1pPr>
              <a:lnSpc>
                <a:spcPts val="2880"/>
              </a:lnSpc>
              <a:spcBef>
                <a:spcPts val="1200"/>
              </a:spcBef>
              <a:defRPr sz="2400" baseline="0">
                <a:solidFill>
                  <a:schemeClr val="bg1"/>
                </a:solidFill>
              </a:defRPr>
            </a:lvl1pPr>
            <a:lvl2pPr>
              <a:spcBef>
                <a:spcPts val="1200"/>
              </a:spcBef>
              <a:defRPr sz="2160" baseline="0">
                <a:solidFill>
                  <a:schemeClr val="bg1"/>
                </a:solidFill>
              </a:defRPr>
            </a:lvl2pPr>
            <a:lvl3pPr>
              <a:spcBef>
                <a:spcPts val="1200"/>
              </a:spcBef>
              <a:defRPr sz="2160">
                <a:solidFill>
                  <a:schemeClr val="bg1"/>
                </a:solidFill>
              </a:defRPr>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1" name="Text Placeholder 4">
            <a:extLst>
              <a:ext uri="{FF2B5EF4-FFF2-40B4-BE49-F238E27FC236}">
                <a16:creationId xmlns:a16="http://schemas.microsoft.com/office/drawing/2014/main" id="{A98E5884-686F-1C45-A0EF-76C8A0A2373C}"/>
              </a:ext>
            </a:extLst>
          </p:cNvPr>
          <p:cNvSpPr>
            <a:spLocks noGrp="1"/>
          </p:cNvSpPr>
          <p:nvPr>
            <p:ph type="body" sz="quarter" idx="14" hasCustomPrompt="1"/>
          </p:nvPr>
        </p:nvSpPr>
        <p:spPr>
          <a:xfrm>
            <a:off x="794127" y="1961474"/>
            <a:ext cx="6158170" cy="446015"/>
          </a:xfrm>
          <a:prstGeom prst="rect">
            <a:avLst/>
          </a:prstGeom>
        </p:spPr>
        <p:txBody>
          <a:bodyPr anchor="b">
            <a:noAutofit/>
          </a:bodyPr>
          <a:lstStyle>
            <a:lvl1pPr marL="0" indent="0">
              <a:buNone/>
              <a:defRPr sz="3360" b="1">
                <a:solidFill>
                  <a:schemeClr val="bg1"/>
                </a:solidFill>
                <a:latin typeface="+mj-lt"/>
                <a:cs typeface="Georgia"/>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add text</a:t>
            </a:r>
          </a:p>
        </p:txBody>
      </p:sp>
      <p:sp>
        <p:nvSpPr>
          <p:cNvPr id="18" name="Content Placeholder 3">
            <a:extLst>
              <a:ext uri="{FF2B5EF4-FFF2-40B4-BE49-F238E27FC236}">
                <a16:creationId xmlns:a16="http://schemas.microsoft.com/office/drawing/2014/main" id="{57EDE04E-08FC-3448-A184-27468B3BF063}"/>
              </a:ext>
            </a:extLst>
          </p:cNvPr>
          <p:cNvSpPr>
            <a:spLocks noGrp="1"/>
          </p:cNvSpPr>
          <p:nvPr>
            <p:ph sz="half" idx="15" hasCustomPrompt="1"/>
          </p:nvPr>
        </p:nvSpPr>
        <p:spPr>
          <a:xfrm>
            <a:off x="7774934" y="2649235"/>
            <a:ext cx="6155752" cy="4167931"/>
          </a:xfrm>
          <a:prstGeom prst="rect">
            <a:avLst/>
          </a:prstGeom>
        </p:spPr>
        <p:txBody>
          <a:bodyPr/>
          <a:lstStyle>
            <a:lvl1pPr>
              <a:lnSpc>
                <a:spcPts val="2880"/>
              </a:lnSpc>
              <a:spcBef>
                <a:spcPts val="1200"/>
              </a:spcBef>
              <a:defRPr sz="2400" baseline="0">
                <a:solidFill>
                  <a:schemeClr val="bg1"/>
                </a:solidFill>
              </a:defRPr>
            </a:lvl1pPr>
            <a:lvl2pPr>
              <a:spcBef>
                <a:spcPts val="1200"/>
              </a:spcBef>
              <a:defRPr sz="2160" baseline="0">
                <a:solidFill>
                  <a:schemeClr val="bg1"/>
                </a:solidFill>
              </a:defRPr>
            </a:lvl2pPr>
            <a:lvl3pPr>
              <a:spcBef>
                <a:spcPts val="1200"/>
              </a:spcBef>
              <a:defRPr sz="2160">
                <a:solidFill>
                  <a:schemeClr val="bg1"/>
                </a:solidFill>
              </a:defRPr>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9" name="Text Placeholder 4">
            <a:extLst>
              <a:ext uri="{FF2B5EF4-FFF2-40B4-BE49-F238E27FC236}">
                <a16:creationId xmlns:a16="http://schemas.microsoft.com/office/drawing/2014/main" id="{826B8427-E58C-1441-B60A-E7E51621D610}"/>
              </a:ext>
            </a:extLst>
          </p:cNvPr>
          <p:cNvSpPr>
            <a:spLocks noGrp="1"/>
          </p:cNvSpPr>
          <p:nvPr>
            <p:ph type="body" sz="quarter" idx="16" hasCustomPrompt="1"/>
          </p:nvPr>
        </p:nvSpPr>
        <p:spPr>
          <a:xfrm>
            <a:off x="7742540" y="2025535"/>
            <a:ext cx="6158170" cy="446015"/>
          </a:xfrm>
          <a:prstGeom prst="rect">
            <a:avLst/>
          </a:prstGeom>
        </p:spPr>
        <p:txBody>
          <a:bodyPr anchor="b">
            <a:noAutofit/>
          </a:bodyPr>
          <a:lstStyle>
            <a:lvl1pPr marL="0" indent="0">
              <a:buNone/>
              <a:defRPr sz="3360" b="1">
                <a:solidFill>
                  <a:schemeClr val="bg1"/>
                </a:solidFill>
                <a:latin typeface="+mj-lt"/>
                <a:cs typeface="Georgia"/>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add text</a:t>
            </a:r>
          </a:p>
        </p:txBody>
      </p:sp>
    </p:spTree>
    <p:extLst>
      <p:ext uri="{BB962C8B-B14F-4D97-AF65-F5344CB8AC3E}">
        <p14:creationId xmlns:p14="http://schemas.microsoft.com/office/powerpoint/2010/main" val="3385108487"/>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885828" y="542929"/>
            <a:ext cx="12858752"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9" name="Footer Placeholder 10">
            <a:extLst>
              <a:ext uri="{FF2B5EF4-FFF2-40B4-BE49-F238E27FC236}">
                <a16:creationId xmlns:a16="http://schemas.microsoft.com/office/drawing/2014/main" id="{7E97B94E-42E6-4544-9EC8-17245821AA52}"/>
              </a:ext>
            </a:extLst>
          </p:cNvPr>
          <p:cNvSpPr>
            <a:spLocks noGrp="1"/>
          </p:cNvSpPr>
          <p:nvPr>
            <p:ph type="ftr" sz="quarter" idx="11"/>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10" name="Slide Number Placeholder 11">
            <a:extLst>
              <a:ext uri="{FF2B5EF4-FFF2-40B4-BE49-F238E27FC236}">
                <a16:creationId xmlns:a16="http://schemas.microsoft.com/office/drawing/2014/main" id="{254866EA-8482-8548-8A4F-3E9E3B6AB291}"/>
              </a:ext>
            </a:extLst>
          </p:cNvPr>
          <p:cNvSpPr>
            <a:spLocks noGrp="1"/>
          </p:cNvSpPr>
          <p:nvPr>
            <p:ph type="sldNum" sz="quarter" idx="12"/>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pic>
        <p:nvPicPr>
          <p:cNvPr id="8" name="Picture 7">
            <a:extLst>
              <a:ext uri="{FF2B5EF4-FFF2-40B4-BE49-F238E27FC236}">
                <a16:creationId xmlns:a16="http://schemas.microsoft.com/office/drawing/2014/main" id="{F8D17C2D-11ED-A242-80F3-580A0D3B4F0B}"/>
              </a:ext>
            </a:extLst>
          </p:cNvPr>
          <p:cNvPicPr>
            <a:picLocks noChangeAspect="1"/>
          </p:cNvPicPr>
          <p:nvPr/>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9808430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Numbered list">
    <p:spTree>
      <p:nvGrpSpPr>
        <p:cNvPr id="1" name=""/>
        <p:cNvGrpSpPr/>
        <p:nvPr/>
      </p:nvGrpSpPr>
      <p:grpSpPr>
        <a:xfrm>
          <a:off x="0" y="0"/>
          <a:ext cx="0" cy="0"/>
          <a:chOff x="0" y="0"/>
          <a:chExt cx="0" cy="0"/>
        </a:xfrm>
      </p:grpSpPr>
      <p:sp>
        <p:nvSpPr>
          <p:cNvPr id="24" name="Content Placeholder 2"/>
          <p:cNvSpPr>
            <a:spLocks noGrp="1"/>
          </p:cNvSpPr>
          <p:nvPr>
            <p:ph sz="half" idx="1" hasCustomPrompt="1"/>
          </p:nvPr>
        </p:nvSpPr>
        <p:spPr>
          <a:xfrm>
            <a:off x="885832" y="1859281"/>
            <a:ext cx="12858750" cy="4827270"/>
          </a:xfrm>
          <a:prstGeom prst="rect">
            <a:avLst/>
          </a:prstGeom>
        </p:spPr>
        <p:txBody>
          <a:bodyPr/>
          <a:lstStyle>
            <a:lvl1pPr marL="543154" indent="-548640">
              <a:buClr>
                <a:srgbClr val="101820"/>
              </a:buClr>
              <a:buFont typeface="+mj-lt"/>
              <a:buAutoNum type="arabicPeriod"/>
              <a:defRPr sz="2400">
                <a:solidFill>
                  <a:srgbClr val="101820"/>
                </a:solidFill>
              </a:defRPr>
            </a:lvl1pPr>
            <a:lvl2pPr marL="960120" indent="-411480">
              <a:spcBef>
                <a:spcPts val="1200"/>
              </a:spcBef>
              <a:buClr>
                <a:srgbClr val="101820"/>
              </a:buClr>
              <a:buSzPct val="100000"/>
              <a:buFont typeface="+mj-lt"/>
              <a:buAutoNum type="alphaLcPeriod"/>
              <a:defRPr sz="2160">
                <a:solidFill>
                  <a:srgbClr val="101820"/>
                </a:solidFill>
              </a:defRPr>
            </a:lvl2pPr>
            <a:lvl3pPr marL="1371600" indent="-274320">
              <a:spcBef>
                <a:spcPts val="1200"/>
              </a:spcBef>
              <a:buFont typeface="Wingdings" charset="2"/>
              <a:buChar char="§"/>
              <a:defRPr sz="1920">
                <a:solidFill>
                  <a:srgbClr val="101820"/>
                </a:solidFill>
              </a:defRPr>
            </a:lvl3pPr>
            <a:lvl4pPr>
              <a:defRPr sz="2160"/>
            </a:lvl4pPr>
            <a:lvl5pPr>
              <a:defRPr sz="2160"/>
            </a:lvl5pPr>
            <a:lvl6pPr>
              <a:defRPr sz="2160"/>
            </a:lvl6pPr>
            <a:lvl7pPr>
              <a:defRPr sz="2160"/>
            </a:lvl7pPr>
            <a:lvl8pPr>
              <a:defRPr sz="2160"/>
            </a:lvl8pPr>
            <a:lvl9pPr>
              <a:defRPr sz="2160"/>
            </a:lvl9pPr>
          </a:lstStyle>
          <a:p>
            <a:pPr lvl="0"/>
            <a:r>
              <a:rPr lang="en-US"/>
              <a:t>Click to add text</a:t>
            </a:r>
          </a:p>
          <a:p>
            <a:pPr lvl="1"/>
            <a:r>
              <a:rPr lang="en-US"/>
              <a:t>Second level</a:t>
            </a:r>
          </a:p>
          <a:p>
            <a:pPr lvl="2"/>
            <a:r>
              <a:rPr lang="en-US"/>
              <a:t>Third level</a:t>
            </a:r>
          </a:p>
        </p:txBody>
      </p:sp>
      <p:sp>
        <p:nvSpPr>
          <p:cNvPr id="7" name="Title Placeholder 1"/>
          <p:cNvSpPr>
            <a:spLocks noGrp="1"/>
          </p:cNvSpPr>
          <p:nvPr>
            <p:ph type="title"/>
          </p:nvPr>
        </p:nvSpPr>
        <p:spPr>
          <a:xfrm>
            <a:off x="885828" y="542929"/>
            <a:ext cx="12858752"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8" name="Footer Placeholder 10">
            <a:extLst>
              <a:ext uri="{FF2B5EF4-FFF2-40B4-BE49-F238E27FC236}">
                <a16:creationId xmlns:a16="http://schemas.microsoft.com/office/drawing/2014/main" id="{7C9FD575-3B71-D545-976A-C7A029B05238}"/>
              </a:ext>
            </a:extLst>
          </p:cNvPr>
          <p:cNvSpPr>
            <a:spLocks noGrp="1"/>
          </p:cNvSpPr>
          <p:nvPr>
            <p:ph type="ftr" sz="quarter" idx="11"/>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9" name="Slide Number Placeholder 11">
            <a:extLst>
              <a:ext uri="{FF2B5EF4-FFF2-40B4-BE49-F238E27FC236}">
                <a16:creationId xmlns:a16="http://schemas.microsoft.com/office/drawing/2014/main" id="{838FB658-3138-B140-B7C4-A803FE883350}"/>
              </a:ext>
            </a:extLst>
          </p:cNvPr>
          <p:cNvSpPr>
            <a:spLocks noGrp="1"/>
          </p:cNvSpPr>
          <p:nvPr>
            <p:ph type="sldNum" sz="quarter" idx="12"/>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pic>
        <p:nvPicPr>
          <p:cNvPr id="10" name="Picture 9">
            <a:extLst>
              <a:ext uri="{FF2B5EF4-FFF2-40B4-BE49-F238E27FC236}">
                <a16:creationId xmlns:a16="http://schemas.microsoft.com/office/drawing/2014/main" id="{3C23C1A0-7E36-F04C-8C22-796A27F1DB29}"/>
              </a:ext>
            </a:extLst>
          </p:cNvPr>
          <p:cNvPicPr>
            <a:picLocks noChangeAspect="1"/>
          </p:cNvPicPr>
          <p:nvPr/>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2527561284"/>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hart with caption ">
    <p:spTree>
      <p:nvGrpSpPr>
        <p:cNvPr id="1" name=""/>
        <p:cNvGrpSpPr/>
        <p:nvPr/>
      </p:nvGrpSpPr>
      <p:grpSpPr>
        <a:xfrm>
          <a:off x="0" y="0"/>
          <a:ext cx="0" cy="0"/>
          <a:chOff x="0" y="0"/>
          <a:chExt cx="0" cy="0"/>
        </a:xfrm>
      </p:grpSpPr>
      <p:sp>
        <p:nvSpPr>
          <p:cNvPr id="16" name="Text Placeholder 3"/>
          <p:cNvSpPr>
            <a:spLocks noGrp="1"/>
          </p:cNvSpPr>
          <p:nvPr>
            <p:ph type="body" sz="half" idx="10" hasCustomPrompt="1"/>
          </p:nvPr>
        </p:nvSpPr>
        <p:spPr>
          <a:xfrm>
            <a:off x="8663240" y="1859281"/>
            <a:ext cx="5081346" cy="4656864"/>
          </a:xfrm>
          <a:prstGeom prst="rect">
            <a:avLst/>
          </a:prstGeom>
        </p:spPr>
        <p:txBody>
          <a:bodyPr>
            <a:normAutofit/>
          </a:bodyPr>
          <a:lstStyle>
            <a:lvl1pPr marL="0" indent="0">
              <a:lnSpc>
                <a:spcPts val="2640"/>
              </a:lnSpc>
              <a:spcBef>
                <a:spcPts val="1800"/>
              </a:spcBef>
              <a:buNone/>
              <a:defRPr sz="1920" baseline="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Click to add descriptive text</a:t>
            </a:r>
          </a:p>
        </p:txBody>
      </p:sp>
      <p:sp>
        <p:nvSpPr>
          <p:cNvPr id="20" name="Content Placeholder 18"/>
          <p:cNvSpPr>
            <a:spLocks noGrp="1"/>
          </p:cNvSpPr>
          <p:nvPr>
            <p:ph sz="quarter" idx="11" hasCustomPrompt="1"/>
          </p:nvPr>
        </p:nvSpPr>
        <p:spPr>
          <a:xfrm>
            <a:off x="915610" y="1859283"/>
            <a:ext cx="7228616" cy="4656863"/>
          </a:xfrm>
        </p:spPr>
        <p:txBody>
          <a:bodyPr/>
          <a:lstStyle>
            <a:lvl1pPr marL="0" indent="0">
              <a:buNone/>
              <a:defRPr/>
            </a:lvl1pPr>
          </a:lstStyle>
          <a:p>
            <a:pPr lvl="0"/>
            <a:r>
              <a:rPr lang="en-US"/>
              <a:t>Insert chart here</a:t>
            </a:r>
          </a:p>
        </p:txBody>
      </p:sp>
      <p:sp>
        <p:nvSpPr>
          <p:cNvPr id="8" name="Title Placeholder 1"/>
          <p:cNvSpPr>
            <a:spLocks noGrp="1"/>
          </p:cNvSpPr>
          <p:nvPr>
            <p:ph type="title"/>
          </p:nvPr>
        </p:nvSpPr>
        <p:spPr>
          <a:xfrm>
            <a:off x="885828" y="542929"/>
            <a:ext cx="12858752"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9" name="Footer Placeholder 10">
            <a:extLst>
              <a:ext uri="{FF2B5EF4-FFF2-40B4-BE49-F238E27FC236}">
                <a16:creationId xmlns:a16="http://schemas.microsoft.com/office/drawing/2014/main" id="{B997A94B-DC6C-EB4F-A0EF-FAB78028964D}"/>
              </a:ext>
            </a:extLst>
          </p:cNvPr>
          <p:cNvSpPr>
            <a:spLocks noGrp="1"/>
          </p:cNvSpPr>
          <p:nvPr>
            <p:ph type="ftr" sz="quarter" idx="12"/>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10" name="Slide Number Placeholder 11">
            <a:extLst>
              <a:ext uri="{FF2B5EF4-FFF2-40B4-BE49-F238E27FC236}">
                <a16:creationId xmlns:a16="http://schemas.microsoft.com/office/drawing/2014/main" id="{F90CEE4B-BD46-A046-8385-D32CD3EA4E9B}"/>
              </a:ext>
            </a:extLst>
          </p:cNvPr>
          <p:cNvSpPr>
            <a:spLocks noGrp="1"/>
          </p:cNvSpPr>
          <p:nvPr>
            <p:ph type="sldNum" sz="quarter" idx="13"/>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pic>
        <p:nvPicPr>
          <p:cNvPr id="11" name="Picture 10">
            <a:extLst>
              <a:ext uri="{FF2B5EF4-FFF2-40B4-BE49-F238E27FC236}">
                <a16:creationId xmlns:a16="http://schemas.microsoft.com/office/drawing/2014/main" id="{C3F5E7CD-1E91-C647-9AFB-F570055EB031}"/>
              </a:ext>
            </a:extLst>
          </p:cNvPr>
          <p:cNvPicPr>
            <a:picLocks noChangeAspect="1"/>
          </p:cNvPicPr>
          <p:nvPr/>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2621874934"/>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hart with title (1)">
    <p:spTree>
      <p:nvGrpSpPr>
        <p:cNvPr id="1" name=""/>
        <p:cNvGrpSpPr/>
        <p:nvPr/>
      </p:nvGrpSpPr>
      <p:grpSpPr>
        <a:xfrm>
          <a:off x="0" y="0"/>
          <a:ext cx="0" cy="0"/>
          <a:chOff x="0" y="0"/>
          <a:chExt cx="0" cy="0"/>
        </a:xfrm>
      </p:grpSpPr>
      <p:sp>
        <p:nvSpPr>
          <p:cNvPr id="11" name="Rectangle 10"/>
          <p:cNvSpPr/>
          <p:nvPr/>
        </p:nvSpPr>
        <p:spPr bwMode="auto">
          <a:xfrm>
            <a:off x="-26200" y="2"/>
            <a:ext cx="14630400" cy="8229598"/>
          </a:xfrm>
          <a:prstGeom prst="rect">
            <a:avLst/>
          </a:prstGeom>
          <a:solidFill>
            <a:schemeClr val="bg1"/>
          </a:solidFill>
          <a:ln w="25400" cap="flat" cmpd="sng" algn="ctr">
            <a:noFill/>
            <a:prstDash val="solid"/>
            <a:round/>
            <a:headEnd type="none" w="med" len="med"/>
            <a:tailEnd type="none" w="med" len="med"/>
          </a:ln>
          <a:effectLst/>
        </p:spPr>
        <p:txBody>
          <a:bodyPr vert="horz" wrap="square" lIns="77149" tIns="38575" rIns="77149" bIns="38575" numCol="1" rtlCol="0" anchor="t" anchorCtr="0" compatLnSpc="1">
            <a:prstTxWarp prst="textNoShape">
              <a:avLst/>
            </a:prstTxWarp>
          </a:bodyPr>
          <a:lstStyle/>
          <a:p>
            <a:pPr marL="0" marR="0" indent="0" algn="l" defTabSz="771498" rtl="0" eaLnBrk="1" fontAlgn="base" latinLnBrk="0" hangingPunct="1">
              <a:lnSpc>
                <a:spcPct val="100000"/>
              </a:lnSpc>
              <a:spcBef>
                <a:spcPct val="0"/>
              </a:spcBef>
              <a:spcAft>
                <a:spcPct val="0"/>
              </a:spcAft>
              <a:buClrTx/>
              <a:buSzTx/>
              <a:buFontTx/>
              <a:buNone/>
              <a:tabLst/>
            </a:pPr>
            <a:endParaRPr kumimoji="0" lang="en-US" sz="288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18" name="Text Placeholder 5"/>
          <p:cNvSpPr>
            <a:spLocks noGrp="1"/>
          </p:cNvSpPr>
          <p:nvPr>
            <p:ph type="body" sz="quarter" idx="10" hasCustomPrompt="1"/>
          </p:nvPr>
        </p:nvSpPr>
        <p:spPr>
          <a:xfrm>
            <a:off x="539288" y="6329272"/>
            <a:ext cx="3972173" cy="633869"/>
          </a:xfrm>
        </p:spPr>
        <p:txBody>
          <a:bodyPr>
            <a:normAutofit/>
          </a:bodyPr>
          <a:lstStyle>
            <a:lvl1pPr marL="0" indent="0" algn="l">
              <a:buFontTx/>
              <a:buNone/>
              <a:defRPr sz="1440" i="1" baseline="0"/>
            </a:lvl1pPr>
            <a:lvl2pPr marL="548640" indent="0">
              <a:buFontTx/>
              <a:buNone/>
              <a:defRPr sz="1680"/>
            </a:lvl2pPr>
            <a:lvl3pPr marL="1097280" indent="0">
              <a:buFontTx/>
              <a:buNone/>
              <a:defRPr sz="1680"/>
            </a:lvl3pPr>
          </a:lstStyle>
          <a:p>
            <a:r>
              <a:rPr lang="en-US" sz="1440"/>
              <a:t>Source: Add source here</a:t>
            </a:r>
          </a:p>
        </p:txBody>
      </p:sp>
      <p:sp>
        <p:nvSpPr>
          <p:cNvPr id="19" name="Text Placeholder 3"/>
          <p:cNvSpPr>
            <a:spLocks noGrp="1"/>
          </p:cNvSpPr>
          <p:nvPr>
            <p:ph type="body" sz="half" idx="11" hasCustomPrompt="1"/>
          </p:nvPr>
        </p:nvSpPr>
        <p:spPr>
          <a:xfrm>
            <a:off x="8791147" y="677022"/>
            <a:ext cx="5081346" cy="846756"/>
          </a:xfrm>
          <a:prstGeom prst="rect">
            <a:avLst/>
          </a:prstGeom>
        </p:spPr>
        <p:txBody>
          <a:bodyPr>
            <a:normAutofit/>
          </a:bodyPr>
          <a:lstStyle>
            <a:lvl1pPr marL="0" indent="0" algn="r">
              <a:lnSpc>
                <a:spcPts val="2640"/>
              </a:lnSpc>
              <a:spcBef>
                <a:spcPts val="1800"/>
              </a:spcBef>
              <a:buNone/>
              <a:defRPr sz="2160" baseline="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Add chart title here</a:t>
            </a:r>
          </a:p>
        </p:txBody>
      </p:sp>
      <p:sp>
        <p:nvSpPr>
          <p:cNvPr id="10" name="Footer Placeholder 10">
            <a:extLst>
              <a:ext uri="{FF2B5EF4-FFF2-40B4-BE49-F238E27FC236}">
                <a16:creationId xmlns:a16="http://schemas.microsoft.com/office/drawing/2014/main" id="{614777EF-720C-A944-907E-CE1C292CBCD5}"/>
              </a:ext>
            </a:extLst>
          </p:cNvPr>
          <p:cNvSpPr>
            <a:spLocks noGrp="1"/>
          </p:cNvSpPr>
          <p:nvPr>
            <p:ph type="ftr" sz="quarter" idx="12"/>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12" name="Slide Number Placeholder 11">
            <a:extLst>
              <a:ext uri="{FF2B5EF4-FFF2-40B4-BE49-F238E27FC236}">
                <a16:creationId xmlns:a16="http://schemas.microsoft.com/office/drawing/2014/main" id="{CB0C4446-A1BE-2F41-A56C-FB26F13381B5}"/>
              </a:ext>
            </a:extLst>
          </p:cNvPr>
          <p:cNvSpPr>
            <a:spLocks noGrp="1"/>
          </p:cNvSpPr>
          <p:nvPr>
            <p:ph type="sldNum" sz="quarter" idx="13"/>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pic>
        <p:nvPicPr>
          <p:cNvPr id="8" name="Picture 7">
            <a:extLst>
              <a:ext uri="{FF2B5EF4-FFF2-40B4-BE49-F238E27FC236}">
                <a16:creationId xmlns:a16="http://schemas.microsoft.com/office/drawing/2014/main" id="{ED78231E-8D0D-4748-A369-8C7545BCEA7F}"/>
              </a:ext>
            </a:extLst>
          </p:cNvPr>
          <p:cNvPicPr>
            <a:picLocks noChangeAspect="1"/>
          </p:cNvPicPr>
          <p:nvPr/>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95948474"/>
      </p:ext>
    </p:extLst>
  </p:cSld>
  <p:clrMapOvr>
    <a:masterClrMapping/>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Chart with title (3)">
    <p:spTree>
      <p:nvGrpSpPr>
        <p:cNvPr id="1" name=""/>
        <p:cNvGrpSpPr/>
        <p:nvPr/>
      </p:nvGrpSpPr>
      <p:grpSpPr>
        <a:xfrm>
          <a:off x="0" y="0"/>
          <a:ext cx="0" cy="0"/>
          <a:chOff x="0" y="0"/>
          <a:chExt cx="0" cy="0"/>
        </a:xfrm>
      </p:grpSpPr>
      <p:sp>
        <p:nvSpPr>
          <p:cNvPr id="17" name="Text Placeholder 5"/>
          <p:cNvSpPr>
            <a:spLocks noGrp="1"/>
          </p:cNvSpPr>
          <p:nvPr>
            <p:ph type="body" sz="quarter" idx="10" hasCustomPrompt="1"/>
          </p:nvPr>
        </p:nvSpPr>
        <p:spPr>
          <a:xfrm>
            <a:off x="776034" y="6275053"/>
            <a:ext cx="8119612" cy="633869"/>
          </a:xfrm>
        </p:spPr>
        <p:txBody>
          <a:bodyPr>
            <a:normAutofit/>
          </a:bodyPr>
          <a:lstStyle>
            <a:lvl1pPr marL="0" indent="0" algn="l">
              <a:buFontTx/>
              <a:buNone/>
              <a:defRPr sz="1440" i="1" baseline="0"/>
            </a:lvl1pPr>
            <a:lvl2pPr marL="548640" indent="0">
              <a:buFontTx/>
              <a:buNone/>
              <a:defRPr sz="1680"/>
            </a:lvl2pPr>
            <a:lvl3pPr marL="1097280" indent="0">
              <a:buFontTx/>
              <a:buNone/>
              <a:defRPr sz="1680"/>
            </a:lvl3pPr>
          </a:lstStyle>
          <a:p>
            <a:r>
              <a:rPr lang="en-US" sz="1440"/>
              <a:t>Source: Add source here</a:t>
            </a:r>
          </a:p>
        </p:txBody>
      </p:sp>
      <p:sp>
        <p:nvSpPr>
          <p:cNvPr id="7" name="Text Placeholder 3"/>
          <p:cNvSpPr>
            <a:spLocks noGrp="1"/>
          </p:cNvSpPr>
          <p:nvPr>
            <p:ph type="body" sz="half" idx="11" hasCustomPrompt="1"/>
          </p:nvPr>
        </p:nvSpPr>
        <p:spPr>
          <a:xfrm>
            <a:off x="776034" y="621560"/>
            <a:ext cx="13041566" cy="633869"/>
          </a:xfrm>
          <a:prstGeom prst="rect">
            <a:avLst/>
          </a:prstGeom>
        </p:spPr>
        <p:txBody>
          <a:bodyPr>
            <a:normAutofit/>
          </a:bodyPr>
          <a:lstStyle>
            <a:lvl1pPr marL="0" indent="0">
              <a:lnSpc>
                <a:spcPts val="2640"/>
              </a:lnSpc>
              <a:spcBef>
                <a:spcPts val="1800"/>
              </a:spcBef>
              <a:buNone/>
              <a:defRPr sz="2160" baseline="0">
                <a:solidFill>
                  <a:schemeClr val="tx1"/>
                </a:solidFill>
              </a:defRPr>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Add chart title here</a:t>
            </a:r>
          </a:p>
        </p:txBody>
      </p:sp>
      <p:sp>
        <p:nvSpPr>
          <p:cNvPr id="8" name="Footer Placeholder 10">
            <a:extLst>
              <a:ext uri="{FF2B5EF4-FFF2-40B4-BE49-F238E27FC236}">
                <a16:creationId xmlns:a16="http://schemas.microsoft.com/office/drawing/2014/main" id="{95B45AF5-26D0-3042-B0AB-CA5EF015C532}"/>
              </a:ext>
            </a:extLst>
          </p:cNvPr>
          <p:cNvSpPr>
            <a:spLocks noGrp="1"/>
          </p:cNvSpPr>
          <p:nvPr>
            <p:ph type="ftr" sz="quarter" idx="12"/>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10" name="Slide Number Placeholder 11">
            <a:extLst>
              <a:ext uri="{FF2B5EF4-FFF2-40B4-BE49-F238E27FC236}">
                <a16:creationId xmlns:a16="http://schemas.microsoft.com/office/drawing/2014/main" id="{774B317E-21C5-1745-BE88-290F56726B70}"/>
              </a:ext>
            </a:extLst>
          </p:cNvPr>
          <p:cNvSpPr>
            <a:spLocks noGrp="1"/>
          </p:cNvSpPr>
          <p:nvPr>
            <p:ph type="sldNum" sz="quarter" idx="13"/>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pic>
        <p:nvPicPr>
          <p:cNvPr id="11" name="Picture 10">
            <a:extLst>
              <a:ext uri="{FF2B5EF4-FFF2-40B4-BE49-F238E27FC236}">
                <a16:creationId xmlns:a16="http://schemas.microsoft.com/office/drawing/2014/main" id="{2039F346-81C1-0B46-B5E0-2EDE2687A2FC}"/>
              </a:ext>
            </a:extLst>
          </p:cNvPr>
          <p:cNvPicPr>
            <a:picLocks noChangeAspect="1"/>
          </p:cNvPicPr>
          <p:nvPr/>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2675205836"/>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13" name="Subtitle 2"/>
          <p:cNvSpPr>
            <a:spLocks noGrp="1"/>
          </p:cNvSpPr>
          <p:nvPr>
            <p:ph type="subTitle" idx="1"/>
          </p:nvPr>
        </p:nvSpPr>
        <p:spPr>
          <a:xfrm>
            <a:off x="1444978" y="3595948"/>
            <a:ext cx="11695288" cy="523499"/>
          </a:xfrm>
          <a:prstGeom prst="rect">
            <a:avLst/>
          </a:prstGeom>
        </p:spPr>
        <p:txBody>
          <a:bodyPr wrap="square" lIns="64284" tIns="32142" rIns="64284" bIns="32142">
            <a:spAutoFit/>
          </a:bodyPr>
          <a:lstStyle>
            <a:lvl1pPr marL="0" marR="0" indent="0" algn="l" defTabSz="771498" rtl="0" eaLnBrk="1" fontAlgn="base" latinLnBrk="0" hangingPunct="1">
              <a:lnSpc>
                <a:spcPct val="140000"/>
              </a:lnSpc>
              <a:spcBef>
                <a:spcPts val="2531"/>
              </a:spcBef>
              <a:spcAft>
                <a:spcPts val="2400"/>
              </a:spcAft>
              <a:buClr>
                <a:schemeClr val="tx2"/>
              </a:buClr>
              <a:buSzPct val="100000"/>
              <a:buFont typeface="Wingdings" charset="2"/>
              <a:buNone/>
              <a:tabLst/>
              <a:defRPr sz="2400" cap="none" baseline="0">
                <a:solidFill>
                  <a:srgbClr val="050606"/>
                </a:solidFill>
              </a:defRPr>
            </a:lvl1pPr>
            <a:lvl2pPr marL="385709" indent="0" algn="ctr">
              <a:buNone/>
              <a:defRPr>
                <a:solidFill>
                  <a:schemeClr val="tx1">
                    <a:tint val="75000"/>
                  </a:schemeClr>
                </a:solidFill>
              </a:defRPr>
            </a:lvl2pPr>
            <a:lvl3pPr marL="771419" indent="0" algn="ctr">
              <a:buNone/>
              <a:defRPr>
                <a:solidFill>
                  <a:schemeClr val="tx1">
                    <a:tint val="75000"/>
                  </a:schemeClr>
                </a:solidFill>
              </a:defRPr>
            </a:lvl3pPr>
            <a:lvl4pPr marL="1157129" indent="0" algn="ctr">
              <a:buNone/>
              <a:defRPr>
                <a:solidFill>
                  <a:schemeClr val="tx1">
                    <a:tint val="75000"/>
                  </a:schemeClr>
                </a:solidFill>
              </a:defRPr>
            </a:lvl4pPr>
            <a:lvl5pPr marL="1542836" indent="0" algn="ctr">
              <a:buNone/>
              <a:defRPr>
                <a:solidFill>
                  <a:schemeClr val="tx1">
                    <a:tint val="75000"/>
                  </a:schemeClr>
                </a:solidFill>
              </a:defRPr>
            </a:lvl5pPr>
            <a:lvl6pPr marL="1928548" indent="0" algn="ctr">
              <a:buNone/>
              <a:defRPr>
                <a:solidFill>
                  <a:schemeClr val="tx1">
                    <a:tint val="75000"/>
                  </a:schemeClr>
                </a:solidFill>
              </a:defRPr>
            </a:lvl6pPr>
            <a:lvl7pPr marL="2314255" indent="0" algn="ctr">
              <a:buNone/>
              <a:defRPr>
                <a:solidFill>
                  <a:schemeClr val="tx1">
                    <a:tint val="75000"/>
                  </a:schemeClr>
                </a:solidFill>
              </a:defRPr>
            </a:lvl7pPr>
            <a:lvl8pPr marL="2699965" indent="0" algn="ctr">
              <a:buNone/>
              <a:defRPr>
                <a:solidFill>
                  <a:schemeClr val="tx1">
                    <a:tint val="75000"/>
                  </a:schemeClr>
                </a:solidFill>
              </a:defRPr>
            </a:lvl8pPr>
            <a:lvl9pPr marL="3085675" indent="0" algn="ctr">
              <a:buNone/>
              <a:defRPr>
                <a:solidFill>
                  <a:schemeClr val="tx1">
                    <a:tint val="75000"/>
                  </a:schemeClr>
                </a:solidFill>
              </a:defRPr>
            </a:lvl9pPr>
          </a:lstStyle>
          <a:p>
            <a:pPr eaLnBrk="1" hangingPunct="1">
              <a:lnSpc>
                <a:spcPct val="140000"/>
              </a:lnSpc>
              <a:spcAft>
                <a:spcPts val="2000"/>
              </a:spcAft>
              <a:defRPr/>
            </a:pPr>
            <a:r>
              <a:rPr lang="en-US"/>
              <a:t>Click to edit Master subtitle style</a:t>
            </a:r>
          </a:p>
        </p:txBody>
      </p:sp>
      <p:sp>
        <p:nvSpPr>
          <p:cNvPr id="10" name="Title Placeholder 1"/>
          <p:cNvSpPr>
            <a:spLocks noGrp="1"/>
          </p:cNvSpPr>
          <p:nvPr>
            <p:ph type="title"/>
          </p:nvPr>
        </p:nvSpPr>
        <p:spPr>
          <a:xfrm>
            <a:off x="1380376" y="2814763"/>
            <a:ext cx="12858752"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7" name="Footer Placeholder 10">
            <a:extLst>
              <a:ext uri="{FF2B5EF4-FFF2-40B4-BE49-F238E27FC236}">
                <a16:creationId xmlns:a16="http://schemas.microsoft.com/office/drawing/2014/main" id="{E1E1D0CB-6F0F-9847-9A71-AE64C40341EF}"/>
              </a:ext>
            </a:extLst>
          </p:cNvPr>
          <p:cNvSpPr>
            <a:spLocks noGrp="1"/>
          </p:cNvSpPr>
          <p:nvPr>
            <p:ph type="ftr" sz="quarter" idx="11"/>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8" name="Slide Number Placeholder 11">
            <a:extLst>
              <a:ext uri="{FF2B5EF4-FFF2-40B4-BE49-F238E27FC236}">
                <a16:creationId xmlns:a16="http://schemas.microsoft.com/office/drawing/2014/main" id="{2A921306-A16B-8445-A6DC-4327BF9E5058}"/>
              </a:ext>
            </a:extLst>
          </p:cNvPr>
          <p:cNvSpPr>
            <a:spLocks noGrp="1"/>
          </p:cNvSpPr>
          <p:nvPr>
            <p:ph type="sldNum" sz="quarter" idx="12"/>
          </p:nvPr>
        </p:nvSpPr>
        <p:spPr>
          <a:xfrm>
            <a:off x="12647296" y="7408550"/>
            <a:ext cx="1097284" cy="438150"/>
          </a:xfrm>
        </p:spPr>
        <p:txBody>
          <a:bodyPr/>
          <a:lstStyle>
            <a:lvl1pPr>
              <a:defRPr>
                <a:solidFill>
                  <a:srgbClr val="5A5B5D"/>
                </a:solidFill>
              </a:defRPr>
            </a:lvl1pPr>
          </a:lstStyle>
          <a:p>
            <a:fld id="{330EA680-D336-4FF7-8B7A-9848BB0A1C32}" type="slidenum">
              <a:rPr lang="en-US" smtClean="0"/>
              <a:t>‹#›</a:t>
            </a:fld>
            <a:endParaRPr lang="en-US" dirty="0"/>
          </a:p>
        </p:txBody>
      </p:sp>
      <p:pic>
        <p:nvPicPr>
          <p:cNvPr id="9" name="Picture 8">
            <a:extLst>
              <a:ext uri="{FF2B5EF4-FFF2-40B4-BE49-F238E27FC236}">
                <a16:creationId xmlns:a16="http://schemas.microsoft.com/office/drawing/2014/main" id="{0FC6CD96-7A99-C447-B5AA-284EE64E039D}"/>
              </a:ext>
            </a:extLst>
          </p:cNvPr>
          <p:cNvPicPr>
            <a:picLocks noChangeAspect="1"/>
          </p:cNvPicPr>
          <p:nvPr/>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3579511789"/>
      </p:ext>
    </p:extLst>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7746" y="548640"/>
            <a:ext cx="4718684" cy="1920240"/>
          </a:xfrm>
        </p:spPr>
        <p:txBody>
          <a:bodyPr anchor="b"/>
          <a:lstStyle>
            <a:lvl1pPr>
              <a:defRPr sz="3840"/>
            </a:lvl1pPr>
          </a:lstStyle>
          <a:p>
            <a:r>
              <a:rPr lang="en-US"/>
              <a:t>Click to edit Master title style</a:t>
            </a:r>
          </a:p>
        </p:txBody>
      </p:sp>
      <p:sp>
        <p:nvSpPr>
          <p:cNvPr id="3" name="Picture Placeholder 2"/>
          <p:cNvSpPr>
            <a:spLocks noGrp="1" noChangeAspect="1"/>
          </p:cNvSpPr>
          <p:nvPr>
            <p:ph type="pic" idx="1"/>
          </p:nvPr>
        </p:nvSpPr>
        <p:spPr>
          <a:xfrm>
            <a:off x="6219826" y="1184911"/>
            <a:ext cx="7406640" cy="5848350"/>
          </a:xfrm>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dirty="0"/>
              <a:t>Click icon to add picture</a:t>
            </a:r>
          </a:p>
        </p:txBody>
      </p:sp>
      <p:sp>
        <p:nvSpPr>
          <p:cNvPr id="4" name="Text Placeholder 3"/>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a:t>Federal Emergency Management Agency</a:t>
            </a:r>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35619570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dirty="0"/>
              <a:t>Federal Emergency Management Agency</a:t>
            </a:r>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36596292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7_Two Conten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4E3FC85-6BF3-D94D-B8FE-FD0C2A5B203B}"/>
              </a:ext>
            </a:extLst>
          </p:cNvPr>
          <p:cNvSpPr/>
          <p:nvPr userDrawn="1"/>
        </p:nvSpPr>
        <p:spPr>
          <a:xfrm>
            <a:off x="7315200" y="0"/>
            <a:ext cx="7315200" cy="8229600"/>
          </a:xfrm>
          <a:prstGeom prst="rect">
            <a:avLst/>
          </a:prstGeom>
          <a:solidFill>
            <a:srgbClr val="005188"/>
          </a:solidFill>
          <a:ln>
            <a:no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160" dirty="0"/>
          </a:p>
        </p:txBody>
      </p:sp>
      <p:sp>
        <p:nvSpPr>
          <p:cNvPr id="7" name="Footer Placeholder 10">
            <a:extLst>
              <a:ext uri="{FF2B5EF4-FFF2-40B4-BE49-F238E27FC236}">
                <a16:creationId xmlns:a16="http://schemas.microsoft.com/office/drawing/2014/main" id="{C2F1596D-781D-EF48-81CB-1D95696A1F8E}"/>
              </a:ext>
            </a:extLst>
          </p:cNvPr>
          <p:cNvSpPr>
            <a:spLocks noGrp="1"/>
          </p:cNvSpPr>
          <p:nvPr>
            <p:ph type="ftr" sz="quarter" idx="11"/>
          </p:nvPr>
        </p:nvSpPr>
        <p:spPr>
          <a:xfrm>
            <a:off x="7904988" y="7559426"/>
            <a:ext cx="5332096" cy="438150"/>
          </a:xfrm>
        </p:spPr>
        <p:txBody>
          <a:bodyPr/>
          <a:lstStyle>
            <a:lvl1pPr>
              <a:defRPr>
                <a:ln>
                  <a:noFill/>
                </a:ln>
                <a:solidFill>
                  <a:schemeClr val="bg1"/>
                </a:solidFill>
              </a:defRPr>
            </a:lvl1pPr>
          </a:lstStyle>
          <a:p>
            <a:r>
              <a:rPr lang="en-US" dirty="0"/>
              <a:t>Federal Emergency Management Agency</a:t>
            </a:r>
          </a:p>
        </p:txBody>
      </p:sp>
      <p:sp>
        <p:nvSpPr>
          <p:cNvPr id="8" name="Slide Number Placeholder 11">
            <a:extLst>
              <a:ext uri="{FF2B5EF4-FFF2-40B4-BE49-F238E27FC236}">
                <a16:creationId xmlns:a16="http://schemas.microsoft.com/office/drawing/2014/main" id="{6C9652F4-E8D4-6446-9C97-A4DC78041D82}"/>
              </a:ext>
            </a:extLst>
          </p:cNvPr>
          <p:cNvSpPr>
            <a:spLocks noGrp="1"/>
          </p:cNvSpPr>
          <p:nvPr>
            <p:ph type="sldNum" sz="quarter" idx="12"/>
          </p:nvPr>
        </p:nvSpPr>
        <p:spPr>
          <a:xfrm>
            <a:off x="13237084" y="7559426"/>
            <a:ext cx="1097284" cy="438150"/>
          </a:xfrm>
        </p:spPr>
        <p:txBody>
          <a:bodyPr/>
          <a:lstStyle>
            <a:lvl1pPr>
              <a:defRPr>
                <a:solidFill>
                  <a:schemeClr val="bg1"/>
                </a:solidFill>
              </a:defRPr>
            </a:lvl1pPr>
          </a:lstStyle>
          <a:p>
            <a:fld id="{8FCC257D-A786-9244-9E17-CE618C8B9275}" type="slidenum">
              <a:rPr lang="en-US" smtClean="0"/>
              <a:pPr/>
              <a:t>‹#›</a:t>
            </a:fld>
            <a:endParaRPr lang="en-US" dirty="0"/>
          </a:p>
        </p:txBody>
      </p:sp>
      <p:sp>
        <p:nvSpPr>
          <p:cNvPr id="9" name="Content Placeholder 3">
            <a:extLst>
              <a:ext uri="{FF2B5EF4-FFF2-40B4-BE49-F238E27FC236}">
                <a16:creationId xmlns:a16="http://schemas.microsoft.com/office/drawing/2014/main" id="{018C88F9-061D-C641-A335-28618704B8E0}"/>
              </a:ext>
            </a:extLst>
          </p:cNvPr>
          <p:cNvSpPr>
            <a:spLocks noGrp="1"/>
          </p:cNvSpPr>
          <p:nvPr>
            <p:ph sz="half" idx="2" hasCustomPrompt="1"/>
          </p:nvPr>
        </p:nvSpPr>
        <p:spPr>
          <a:xfrm>
            <a:off x="871005" y="2572367"/>
            <a:ext cx="6155752" cy="4167931"/>
          </a:xfrm>
          <a:prstGeom prst="rect">
            <a:avLst/>
          </a:prstGeom>
        </p:spPr>
        <p:txBody>
          <a:bodyPr/>
          <a:lstStyle>
            <a:lvl1pPr>
              <a:lnSpc>
                <a:spcPts val="2880"/>
              </a:lnSpc>
              <a:spcBef>
                <a:spcPts val="1200"/>
              </a:spcBef>
              <a:defRPr sz="2400" baseline="0"/>
            </a:lvl1pPr>
            <a:lvl2pPr>
              <a:spcBef>
                <a:spcPts val="1200"/>
              </a:spcBef>
              <a:defRPr sz="2160" baseline="0"/>
            </a:lvl2pPr>
            <a:lvl3pPr>
              <a:spcBef>
                <a:spcPts val="1200"/>
              </a:spcBef>
              <a:defRPr sz="2160"/>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0" name="Title Placeholder 1">
            <a:extLst>
              <a:ext uri="{FF2B5EF4-FFF2-40B4-BE49-F238E27FC236}">
                <a16:creationId xmlns:a16="http://schemas.microsoft.com/office/drawing/2014/main" id="{5D75EF01-B7F2-F84B-B493-D6438400FF4B}"/>
              </a:ext>
            </a:extLst>
          </p:cNvPr>
          <p:cNvSpPr>
            <a:spLocks noGrp="1"/>
          </p:cNvSpPr>
          <p:nvPr>
            <p:ph type="title"/>
          </p:nvPr>
        </p:nvSpPr>
        <p:spPr>
          <a:xfrm>
            <a:off x="885828" y="1448326"/>
            <a:ext cx="6140929"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1" name="Content Placeholder 3">
            <a:extLst>
              <a:ext uri="{FF2B5EF4-FFF2-40B4-BE49-F238E27FC236}">
                <a16:creationId xmlns:a16="http://schemas.microsoft.com/office/drawing/2014/main" id="{69BDD282-AEF1-FF4D-A786-616931069BA0}"/>
              </a:ext>
            </a:extLst>
          </p:cNvPr>
          <p:cNvSpPr>
            <a:spLocks noGrp="1"/>
          </p:cNvSpPr>
          <p:nvPr>
            <p:ph sz="half" idx="13"/>
          </p:nvPr>
        </p:nvSpPr>
        <p:spPr>
          <a:xfrm>
            <a:off x="8066492" y="1655182"/>
            <a:ext cx="5832390" cy="4517012"/>
          </a:xfrm>
          <a:prstGeom prst="rect">
            <a:avLst/>
          </a:prstGeom>
        </p:spPr>
        <p:txBody>
          <a:bodyPr/>
          <a:lstStyle>
            <a:lvl1pPr marL="0" indent="0">
              <a:buNone/>
              <a:defRPr sz="2400">
                <a:solidFill>
                  <a:schemeClr val="bg1"/>
                </a:solidFill>
              </a:defRPr>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endParaRPr lang="en-US"/>
          </a:p>
        </p:txBody>
      </p:sp>
      <p:pic>
        <p:nvPicPr>
          <p:cNvPr id="13" name="Picture 12">
            <a:extLst>
              <a:ext uri="{FF2B5EF4-FFF2-40B4-BE49-F238E27FC236}">
                <a16:creationId xmlns:a16="http://schemas.microsoft.com/office/drawing/2014/main" id="{A862CD6B-A2FE-2346-8B4F-FE3C992B939E}"/>
              </a:ext>
            </a:extLst>
          </p:cNvPr>
          <p:cNvPicPr>
            <a:picLocks noChangeAspect="1"/>
          </p:cNvPicPr>
          <p:nvPr userDrawn="1"/>
        </p:nvPicPr>
        <p:blipFill>
          <a:blip r:embed="rId2"/>
          <a:stretch>
            <a:fillRect/>
          </a:stretch>
        </p:blipFill>
        <p:spPr>
          <a:xfrm>
            <a:off x="804548" y="7062419"/>
            <a:ext cx="2432429" cy="972676"/>
          </a:xfrm>
          <a:prstGeom prst="rect">
            <a:avLst/>
          </a:prstGeom>
        </p:spPr>
      </p:pic>
    </p:spTree>
    <p:extLst>
      <p:ext uri="{BB962C8B-B14F-4D97-AF65-F5344CB8AC3E}">
        <p14:creationId xmlns:p14="http://schemas.microsoft.com/office/powerpoint/2010/main" val="143526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07746" y="438150"/>
            <a:ext cx="12618720" cy="1590676"/>
          </a:xfrm>
        </p:spPr>
        <p:txBody>
          <a:bodyPr/>
          <a:lstStyle/>
          <a:p>
            <a:r>
              <a:rPr lang="en-US"/>
              <a:t>Click to edit Master title style</a:t>
            </a:r>
          </a:p>
        </p:txBody>
      </p:sp>
      <p:sp>
        <p:nvSpPr>
          <p:cNvPr id="3" name="Text Placeholder 2"/>
          <p:cNvSpPr>
            <a:spLocks noGrp="1"/>
          </p:cNvSpPr>
          <p:nvPr>
            <p:ph type="body" idx="1"/>
          </p:nvPr>
        </p:nvSpPr>
        <p:spPr>
          <a:xfrm>
            <a:off x="1007746" y="2017396"/>
            <a:ext cx="6189344"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edit Master text styles</a:t>
            </a:r>
          </a:p>
        </p:txBody>
      </p:sp>
      <p:sp>
        <p:nvSpPr>
          <p:cNvPr id="4" name="Content Placeholder 3"/>
          <p:cNvSpPr>
            <a:spLocks noGrp="1"/>
          </p:cNvSpPr>
          <p:nvPr>
            <p:ph sz="half" idx="2"/>
          </p:nvPr>
        </p:nvSpPr>
        <p:spPr>
          <a:xfrm>
            <a:off x="1007746" y="3006090"/>
            <a:ext cx="6189344" cy="4421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406640" y="2017396"/>
            <a:ext cx="6219826"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edit Master text styles</a:t>
            </a:r>
          </a:p>
        </p:txBody>
      </p:sp>
      <p:sp>
        <p:nvSpPr>
          <p:cNvPr id="6" name="Content Placeholder 5"/>
          <p:cNvSpPr>
            <a:spLocks noGrp="1"/>
          </p:cNvSpPr>
          <p:nvPr>
            <p:ph sz="quarter" idx="4"/>
          </p:nvPr>
        </p:nvSpPr>
        <p:spPr>
          <a:xfrm>
            <a:off x="7406640" y="3006090"/>
            <a:ext cx="6219826" cy="4421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31415237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8" name="Footer Placeholder 10">
            <a:extLst>
              <a:ext uri="{FF2B5EF4-FFF2-40B4-BE49-F238E27FC236}">
                <a16:creationId xmlns:a16="http://schemas.microsoft.com/office/drawing/2014/main" id="{18D89283-3265-234E-957A-919FE8DF139C}"/>
              </a:ext>
            </a:extLst>
          </p:cNvPr>
          <p:cNvSpPr>
            <a:spLocks noGrp="1"/>
          </p:cNvSpPr>
          <p:nvPr>
            <p:ph type="ftr" sz="quarter" idx="11"/>
          </p:nvPr>
        </p:nvSpPr>
        <p:spPr>
          <a:xfrm>
            <a:off x="7836408" y="7531994"/>
            <a:ext cx="5332096" cy="438150"/>
          </a:xfrm>
        </p:spPr>
        <p:txBody>
          <a:bodyPr/>
          <a:lstStyle>
            <a:lvl1pPr>
              <a:defRPr>
                <a:ln>
                  <a:noFill/>
                </a:ln>
                <a:solidFill>
                  <a:srgbClr val="5A5B5D"/>
                </a:solidFill>
              </a:defRPr>
            </a:lvl1pPr>
          </a:lstStyle>
          <a:p>
            <a:r>
              <a:rPr lang="en-US" dirty="0"/>
              <a:t>Federal Emergency Management Agency</a:t>
            </a:r>
          </a:p>
        </p:txBody>
      </p:sp>
      <p:sp>
        <p:nvSpPr>
          <p:cNvPr id="9" name="Slide Number Placeholder 11">
            <a:extLst>
              <a:ext uri="{FF2B5EF4-FFF2-40B4-BE49-F238E27FC236}">
                <a16:creationId xmlns:a16="http://schemas.microsoft.com/office/drawing/2014/main" id="{60E538AA-6286-FD43-A4B4-5EE446930348}"/>
              </a:ext>
            </a:extLst>
          </p:cNvPr>
          <p:cNvSpPr>
            <a:spLocks noGrp="1"/>
          </p:cNvSpPr>
          <p:nvPr>
            <p:ph type="sldNum" sz="quarter" idx="12"/>
          </p:nvPr>
        </p:nvSpPr>
        <p:spPr>
          <a:xfrm>
            <a:off x="13168504" y="7531994"/>
            <a:ext cx="1097284" cy="438150"/>
          </a:xfrm>
        </p:spPr>
        <p:txBody>
          <a:bodyPr/>
          <a:lstStyle>
            <a:lvl1pPr>
              <a:defRPr>
                <a:solidFill>
                  <a:srgbClr val="5A5B5D"/>
                </a:solidFill>
              </a:defRPr>
            </a:lvl1pPr>
          </a:lstStyle>
          <a:p>
            <a:fld id="{8FCC257D-A786-9244-9E17-CE618C8B9275}" type="slidenum">
              <a:rPr lang="en-US" smtClean="0"/>
              <a:pPr/>
              <a:t>‹#›</a:t>
            </a:fld>
            <a:endParaRPr lang="en-US" dirty="0"/>
          </a:p>
        </p:txBody>
      </p:sp>
      <p:sp>
        <p:nvSpPr>
          <p:cNvPr id="12" name="Content Placeholder 2">
            <a:extLst>
              <a:ext uri="{FF2B5EF4-FFF2-40B4-BE49-F238E27FC236}">
                <a16:creationId xmlns:a16="http://schemas.microsoft.com/office/drawing/2014/main" id="{1E151971-39DB-E14F-AAE8-B45F52A8581F}"/>
              </a:ext>
            </a:extLst>
          </p:cNvPr>
          <p:cNvSpPr>
            <a:spLocks noGrp="1"/>
          </p:cNvSpPr>
          <p:nvPr>
            <p:ph sz="half" idx="1" hasCustomPrompt="1"/>
          </p:nvPr>
        </p:nvSpPr>
        <p:spPr>
          <a:xfrm>
            <a:off x="7943728" y="2590800"/>
            <a:ext cx="6322060" cy="4461053"/>
          </a:xfrm>
          <a:prstGeom prst="rect">
            <a:avLst/>
          </a:prstGeom>
        </p:spPr>
        <p:txBody>
          <a:bodyPr/>
          <a:lstStyle>
            <a:lvl1pPr>
              <a:defRPr sz="2400"/>
            </a:lvl1pPr>
            <a:lvl2pPr>
              <a:spcBef>
                <a:spcPts val="1200"/>
              </a:spcBef>
              <a:defRPr sz="2160"/>
            </a:lvl2pPr>
            <a:lvl3pPr>
              <a:spcBef>
                <a:spcPts val="1200"/>
              </a:spcBef>
              <a:defRPr sz="1920"/>
            </a:lvl3pPr>
            <a:lvl4pPr>
              <a:defRPr sz="2160"/>
            </a:lvl4pPr>
            <a:lvl5pPr>
              <a:defRPr sz="2160"/>
            </a:lvl5pPr>
            <a:lvl6pPr>
              <a:defRPr sz="2160"/>
            </a:lvl6pPr>
            <a:lvl7pPr>
              <a:defRPr sz="2160"/>
            </a:lvl7pPr>
            <a:lvl8pPr>
              <a:defRPr sz="2160"/>
            </a:lvl8pPr>
            <a:lvl9pPr>
              <a:defRPr sz="2160"/>
            </a:lvl9pPr>
          </a:lstStyle>
          <a:p>
            <a:pPr lvl="0"/>
            <a:r>
              <a:rPr lang="en-US"/>
              <a:t>Click to add text</a:t>
            </a:r>
          </a:p>
          <a:p>
            <a:pPr lvl="1"/>
            <a:r>
              <a:rPr lang="en-US"/>
              <a:t>Second level</a:t>
            </a:r>
          </a:p>
          <a:p>
            <a:pPr lvl="2"/>
            <a:r>
              <a:rPr lang="en-US"/>
              <a:t>Third level</a:t>
            </a:r>
          </a:p>
        </p:txBody>
      </p:sp>
      <p:sp>
        <p:nvSpPr>
          <p:cNvPr id="13" name="Title Placeholder 1">
            <a:extLst>
              <a:ext uri="{FF2B5EF4-FFF2-40B4-BE49-F238E27FC236}">
                <a16:creationId xmlns:a16="http://schemas.microsoft.com/office/drawing/2014/main" id="{B1AB2F0A-0ABE-3048-8BA0-117F0FE1189A}"/>
              </a:ext>
            </a:extLst>
          </p:cNvPr>
          <p:cNvSpPr>
            <a:spLocks noGrp="1"/>
          </p:cNvSpPr>
          <p:nvPr>
            <p:ph type="title"/>
          </p:nvPr>
        </p:nvSpPr>
        <p:spPr>
          <a:xfrm>
            <a:off x="7943728" y="1664652"/>
            <a:ext cx="5800266"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pic>
        <p:nvPicPr>
          <p:cNvPr id="6" name="Picture 5" descr="A view of a large city landscape&#10;&#10;Description automatically generated">
            <a:extLst>
              <a:ext uri="{FF2B5EF4-FFF2-40B4-BE49-F238E27FC236}">
                <a16:creationId xmlns:a16="http://schemas.microsoft.com/office/drawing/2014/main" id="{65F8B0A9-3032-4863-A216-397789088C26}"/>
              </a:ext>
            </a:extLst>
          </p:cNvPr>
          <p:cNvPicPr>
            <a:picLocks noChangeAspect="1"/>
          </p:cNvPicPr>
          <p:nvPr userDrawn="1"/>
        </p:nvPicPr>
        <p:blipFill>
          <a:blip r:embed="rId2"/>
          <a:stretch>
            <a:fillRect/>
          </a:stretch>
        </p:blipFill>
        <p:spPr>
          <a:xfrm>
            <a:off x="0" y="0"/>
            <a:ext cx="7315200" cy="8229600"/>
          </a:xfrm>
          <a:prstGeom prst="rect">
            <a:avLst/>
          </a:prstGeom>
        </p:spPr>
      </p:pic>
      <p:pic>
        <p:nvPicPr>
          <p:cNvPr id="7" name="Picture 6" descr="AEDC Test and Communications Branch provides secure data, communications capabilities">
            <a:extLst>
              <a:ext uri="{FF2B5EF4-FFF2-40B4-BE49-F238E27FC236}">
                <a16:creationId xmlns:a16="http://schemas.microsoft.com/office/drawing/2014/main" id="{3AB2F860-90DF-4F50-AF1F-2396F97B69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a:stretch/>
        </p:blipFill>
        <p:spPr bwMode="auto">
          <a:xfrm>
            <a:off x="1" y="-8763"/>
            <a:ext cx="7315200" cy="8238364"/>
          </a:xfrm>
          <a:prstGeom prst="rect">
            <a:avLst/>
          </a:prstGeom>
          <a:noFill/>
          <a:ln>
            <a:noFill/>
          </a:ln>
        </p:spPr>
      </p:pic>
    </p:spTree>
    <p:extLst>
      <p:ext uri="{BB962C8B-B14F-4D97-AF65-F5344CB8AC3E}">
        <p14:creationId xmlns:p14="http://schemas.microsoft.com/office/powerpoint/2010/main" val="33273512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885833" y="2518620"/>
            <a:ext cx="6155752" cy="4167931"/>
          </a:xfrm>
          <a:prstGeom prst="rect">
            <a:avLst/>
          </a:prstGeom>
        </p:spPr>
        <p:txBody>
          <a:bodyPr/>
          <a:lstStyle>
            <a:lvl1pPr>
              <a:lnSpc>
                <a:spcPts val="2880"/>
              </a:lnSpc>
              <a:spcBef>
                <a:spcPts val="1200"/>
              </a:spcBef>
              <a:defRPr sz="2400" baseline="0"/>
            </a:lvl1pPr>
            <a:lvl2pPr>
              <a:spcBef>
                <a:spcPts val="1200"/>
              </a:spcBef>
              <a:defRPr sz="2160" baseline="0"/>
            </a:lvl2pPr>
            <a:lvl3pPr>
              <a:spcBef>
                <a:spcPts val="1200"/>
              </a:spcBef>
              <a:defRPr sz="2160"/>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5" name="Text Placeholder 4"/>
          <p:cNvSpPr>
            <a:spLocks noGrp="1"/>
          </p:cNvSpPr>
          <p:nvPr>
            <p:ph type="body" sz="quarter" idx="3" hasCustomPrompt="1"/>
          </p:nvPr>
        </p:nvSpPr>
        <p:spPr>
          <a:xfrm>
            <a:off x="7586406" y="1894919"/>
            <a:ext cx="6158170" cy="446015"/>
          </a:xfrm>
          <a:prstGeom prst="rect">
            <a:avLst/>
          </a:prstGeom>
        </p:spPr>
        <p:txBody>
          <a:bodyPr anchor="b">
            <a:noAutofit/>
          </a:bodyPr>
          <a:lstStyle>
            <a:lvl1pPr marL="0" indent="0">
              <a:buNone/>
              <a:defRPr sz="2400" b="1">
                <a:latin typeface="+mj-lt"/>
                <a:cs typeface="Georgia"/>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add text</a:t>
            </a:r>
          </a:p>
        </p:txBody>
      </p:sp>
      <p:sp>
        <p:nvSpPr>
          <p:cNvPr id="6" name="Content Placeholder 5"/>
          <p:cNvSpPr>
            <a:spLocks noGrp="1"/>
          </p:cNvSpPr>
          <p:nvPr>
            <p:ph sz="quarter" idx="4" hasCustomPrompt="1"/>
          </p:nvPr>
        </p:nvSpPr>
        <p:spPr>
          <a:xfrm>
            <a:off x="7586406" y="2518620"/>
            <a:ext cx="6158170" cy="4167931"/>
          </a:xfrm>
          <a:prstGeom prst="rect">
            <a:avLst/>
          </a:prstGeom>
        </p:spPr>
        <p:txBody>
          <a:bodyPr/>
          <a:lstStyle>
            <a:lvl1pPr>
              <a:lnSpc>
                <a:spcPts val="2880"/>
              </a:lnSpc>
              <a:spcBef>
                <a:spcPts val="1200"/>
              </a:spcBef>
              <a:defRPr sz="2400" baseline="0"/>
            </a:lvl1pPr>
            <a:lvl2pPr>
              <a:spcBef>
                <a:spcPts val="1200"/>
              </a:spcBef>
              <a:defRPr sz="2160"/>
            </a:lvl2pPr>
            <a:lvl3pPr>
              <a:spcBef>
                <a:spcPts val="1200"/>
              </a:spcBef>
              <a:defRPr sz="1920"/>
            </a:lvl3pPr>
            <a:lvl4pPr>
              <a:defRPr sz="1920"/>
            </a:lvl4pPr>
            <a:lvl5pPr>
              <a:defRPr sz="1920"/>
            </a:lvl5pPr>
            <a:lvl6pPr>
              <a:defRPr sz="1920"/>
            </a:lvl6pPr>
            <a:lvl7pPr>
              <a:defRPr sz="1920"/>
            </a:lvl7pPr>
            <a:lvl8pPr>
              <a:defRPr sz="1920"/>
            </a:lvl8pPr>
            <a:lvl9pPr>
              <a:defRPr sz="1920"/>
            </a:lvl9pPr>
          </a:lstStyle>
          <a:p>
            <a:pPr lvl="0"/>
            <a:r>
              <a:rPr lang="en-US"/>
              <a:t>Click to add text</a:t>
            </a:r>
          </a:p>
          <a:p>
            <a:pPr lvl="1"/>
            <a:r>
              <a:rPr lang="en-US"/>
              <a:t>Second level</a:t>
            </a:r>
          </a:p>
          <a:p>
            <a:pPr lvl="2"/>
            <a:r>
              <a:rPr lang="en-US"/>
              <a:t>Third level</a:t>
            </a:r>
          </a:p>
        </p:txBody>
      </p:sp>
      <p:sp>
        <p:nvSpPr>
          <p:cNvPr id="19" name="Text Placeholder 4"/>
          <p:cNvSpPr>
            <a:spLocks noGrp="1"/>
          </p:cNvSpPr>
          <p:nvPr>
            <p:ph type="body" sz="quarter" idx="12" hasCustomPrompt="1"/>
          </p:nvPr>
        </p:nvSpPr>
        <p:spPr>
          <a:xfrm>
            <a:off x="853440" y="1894919"/>
            <a:ext cx="6158170" cy="446015"/>
          </a:xfrm>
          <a:prstGeom prst="rect">
            <a:avLst/>
          </a:prstGeom>
        </p:spPr>
        <p:txBody>
          <a:bodyPr anchor="b">
            <a:noAutofit/>
          </a:bodyPr>
          <a:lstStyle>
            <a:lvl1pPr marL="0" indent="0">
              <a:buNone/>
              <a:defRPr sz="2400" b="1">
                <a:latin typeface="+mj-lt"/>
                <a:cs typeface="Georgia"/>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add text</a:t>
            </a:r>
          </a:p>
        </p:txBody>
      </p:sp>
      <p:sp>
        <p:nvSpPr>
          <p:cNvPr id="10" name="Title Placeholder 1"/>
          <p:cNvSpPr>
            <a:spLocks noGrp="1"/>
          </p:cNvSpPr>
          <p:nvPr>
            <p:ph type="title"/>
          </p:nvPr>
        </p:nvSpPr>
        <p:spPr>
          <a:xfrm>
            <a:off x="885828" y="542929"/>
            <a:ext cx="12858752" cy="892016"/>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1" name="Footer Placeholder 10">
            <a:extLst>
              <a:ext uri="{FF2B5EF4-FFF2-40B4-BE49-F238E27FC236}">
                <a16:creationId xmlns:a16="http://schemas.microsoft.com/office/drawing/2014/main" id="{4F15D596-468E-7240-AEF9-BE74880DA9D6}"/>
              </a:ext>
            </a:extLst>
          </p:cNvPr>
          <p:cNvSpPr>
            <a:spLocks noGrp="1"/>
          </p:cNvSpPr>
          <p:nvPr>
            <p:ph type="ftr" sz="quarter" idx="11"/>
          </p:nvPr>
        </p:nvSpPr>
        <p:spPr>
          <a:xfrm>
            <a:off x="7315200" y="7408550"/>
            <a:ext cx="5332096" cy="438150"/>
          </a:xfrm>
        </p:spPr>
        <p:txBody>
          <a:bodyPr/>
          <a:lstStyle>
            <a:lvl1pPr>
              <a:defRPr>
                <a:ln>
                  <a:noFill/>
                </a:ln>
                <a:solidFill>
                  <a:srgbClr val="5A5B5D"/>
                </a:solidFill>
              </a:defRPr>
            </a:lvl1pPr>
          </a:lstStyle>
          <a:p>
            <a:r>
              <a:rPr lang="en-US" dirty="0"/>
              <a:t>Federal Emergency Management Agency</a:t>
            </a:r>
          </a:p>
        </p:txBody>
      </p:sp>
      <p:sp>
        <p:nvSpPr>
          <p:cNvPr id="12" name="Slide Number Placeholder 11">
            <a:extLst>
              <a:ext uri="{FF2B5EF4-FFF2-40B4-BE49-F238E27FC236}">
                <a16:creationId xmlns:a16="http://schemas.microsoft.com/office/drawing/2014/main" id="{BA1FB061-3945-984E-B19F-EFD8A4ED4959}"/>
              </a:ext>
            </a:extLst>
          </p:cNvPr>
          <p:cNvSpPr>
            <a:spLocks noGrp="1"/>
          </p:cNvSpPr>
          <p:nvPr>
            <p:ph type="sldNum" sz="quarter" idx="13"/>
          </p:nvPr>
        </p:nvSpPr>
        <p:spPr>
          <a:xfrm>
            <a:off x="12647296" y="7408550"/>
            <a:ext cx="1097284" cy="438150"/>
          </a:xfrm>
        </p:spPr>
        <p:txBody>
          <a:bodyPr/>
          <a:lstStyle>
            <a:lvl1pPr>
              <a:defRPr>
                <a:solidFill>
                  <a:srgbClr val="5A5B5D"/>
                </a:solidFill>
              </a:defRPr>
            </a:lvl1pPr>
          </a:lstStyle>
          <a:p>
            <a:fld id="{8FCC257D-A786-9244-9E17-CE618C8B9275}" type="slidenum">
              <a:rPr lang="en-US" smtClean="0"/>
              <a:pPr/>
              <a:t>‹#›</a:t>
            </a:fld>
            <a:endParaRPr lang="en-US" dirty="0"/>
          </a:p>
        </p:txBody>
      </p:sp>
      <p:pic>
        <p:nvPicPr>
          <p:cNvPr id="13" name="Picture 12">
            <a:extLst>
              <a:ext uri="{FF2B5EF4-FFF2-40B4-BE49-F238E27FC236}">
                <a16:creationId xmlns:a16="http://schemas.microsoft.com/office/drawing/2014/main" id="{DD078AD1-E2AC-7E43-A28E-6A771C68E958}"/>
              </a:ext>
            </a:extLst>
          </p:cNvPr>
          <p:cNvPicPr>
            <a:picLocks noChangeAspect="1"/>
          </p:cNvPicPr>
          <p:nvPr userDrawn="1"/>
        </p:nvPicPr>
        <p:blipFill>
          <a:blip r:embed="rId2"/>
          <a:stretch>
            <a:fillRect/>
          </a:stretch>
        </p:blipFill>
        <p:spPr>
          <a:xfrm>
            <a:off x="804548" y="7045274"/>
            <a:ext cx="2432429" cy="972676"/>
          </a:xfrm>
          <a:prstGeom prst="rect">
            <a:avLst/>
          </a:prstGeom>
        </p:spPr>
      </p:pic>
    </p:spTree>
    <p:extLst>
      <p:ext uri="{BB962C8B-B14F-4D97-AF65-F5344CB8AC3E}">
        <p14:creationId xmlns:p14="http://schemas.microsoft.com/office/powerpoint/2010/main" val="3142500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232452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237720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7746" y="548640"/>
            <a:ext cx="4718684" cy="1920240"/>
          </a:xfrm>
        </p:spPr>
        <p:txBody>
          <a:bodyPr anchor="b"/>
          <a:lstStyle>
            <a:lvl1pPr>
              <a:defRPr sz="3840"/>
            </a:lvl1pPr>
          </a:lstStyle>
          <a:p>
            <a:r>
              <a:rPr lang="en-US"/>
              <a:t>Click to edit Master title style</a:t>
            </a:r>
          </a:p>
        </p:txBody>
      </p:sp>
      <p:sp>
        <p:nvSpPr>
          <p:cNvPr id="3" name="Content Placeholder 2"/>
          <p:cNvSpPr>
            <a:spLocks noGrp="1"/>
          </p:cNvSpPr>
          <p:nvPr>
            <p:ph idx="1"/>
          </p:nvPr>
        </p:nvSpPr>
        <p:spPr>
          <a:xfrm>
            <a:off x="6219826" y="1184911"/>
            <a:ext cx="7406640" cy="5848350"/>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124338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7746" y="548640"/>
            <a:ext cx="4718684" cy="1920240"/>
          </a:xfrm>
        </p:spPr>
        <p:txBody>
          <a:bodyPr anchor="b"/>
          <a:lstStyle>
            <a:lvl1pPr>
              <a:defRPr sz="3840"/>
            </a:lvl1pPr>
          </a:lstStyle>
          <a:p>
            <a:r>
              <a:rPr lang="en-US"/>
              <a:t>Click to edit Master title style</a:t>
            </a:r>
          </a:p>
        </p:txBody>
      </p:sp>
      <p:sp>
        <p:nvSpPr>
          <p:cNvPr id="3" name="Picture Placeholder 2"/>
          <p:cNvSpPr>
            <a:spLocks noGrp="1" noChangeAspect="1"/>
          </p:cNvSpPr>
          <p:nvPr>
            <p:ph type="pic" idx="1"/>
          </p:nvPr>
        </p:nvSpPr>
        <p:spPr>
          <a:xfrm>
            <a:off x="6219826" y="1184911"/>
            <a:ext cx="7406640" cy="5848350"/>
          </a:xfrm>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p>
        </p:txBody>
      </p:sp>
      <p:sp>
        <p:nvSpPr>
          <p:cNvPr id="4" name="Text Placeholder 3"/>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2BA6D-88FB-F341-AFC4-05CC2800557F}" type="slidenum">
              <a:rPr lang="en-US" smtClean="0"/>
              <a:pPr/>
              <a:t>‹#›</a:t>
            </a:fld>
            <a:endParaRPr lang="en-US"/>
          </a:p>
        </p:txBody>
      </p:sp>
    </p:spTree>
    <p:extLst>
      <p:ext uri="{BB962C8B-B14F-4D97-AF65-F5344CB8AC3E}">
        <p14:creationId xmlns:p14="http://schemas.microsoft.com/office/powerpoint/2010/main" val="583839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theme" Target="../theme/theme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5840" y="438150"/>
            <a:ext cx="12618720" cy="15906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05840" y="2190750"/>
            <a:ext cx="12618720" cy="522160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05840" y="7627621"/>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846320" y="7627621"/>
            <a:ext cx="4937760" cy="438150"/>
          </a:xfrm>
          <a:prstGeom prst="rect">
            <a:avLst/>
          </a:prstGeom>
        </p:spPr>
        <p:txBody>
          <a:bodyPr vert="horz" lIns="91440" tIns="45720" rIns="91440" bIns="45720" rtlCol="0" anchor="ctr"/>
          <a:lstStyle>
            <a:lvl1pPr algn="ctr">
              <a:defRPr sz="14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332720" y="7627621"/>
            <a:ext cx="3291840" cy="438150"/>
          </a:xfrm>
          <a:prstGeom prst="rect">
            <a:avLst/>
          </a:prstGeom>
        </p:spPr>
        <p:txBody>
          <a:bodyPr vert="horz" lIns="91440" tIns="45720" rIns="91440" bIns="45720" rtlCol="0" anchor="ctr"/>
          <a:lstStyle>
            <a:lvl1pPr algn="r">
              <a:defRPr sz="1440">
                <a:solidFill>
                  <a:schemeClr val="tx1">
                    <a:tint val="75000"/>
                  </a:schemeClr>
                </a:solidFill>
              </a:defRPr>
            </a:lvl1pPr>
          </a:lstStyle>
          <a:p>
            <a:fld id="{C472BA6D-88FB-F341-AFC4-05CC2800557F}" type="slidenum">
              <a:rPr lang="en-US" smtClean="0"/>
              <a:pPr/>
              <a:t>‹#›</a:t>
            </a:fld>
            <a:endParaRPr lang="en-US"/>
          </a:p>
        </p:txBody>
      </p:sp>
      <p:pic>
        <p:nvPicPr>
          <p:cNvPr id="7" name="Picture 6" descr="A close up of a white wall&#10;&#10;Description automatically generated">
            <a:extLst>
              <a:ext uri="{FF2B5EF4-FFF2-40B4-BE49-F238E27FC236}">
                <a16:creationId xmlns:a16="http://schemas.microsoft.com/office/drawing/2014/main" id="{A9BB3A18-6D8D-42E6-8055-F7370086099E}"/>
              </a:ext>
            </a:extLst>
          </p:cNvPr>
          <p:cNvPicPr>
            <a:picLocks noChangeAspect="1"/>
          </p:cNvPicPr>
          <p:nvPr userDrawn="1"/>
        </p:nvPicPr>
        <p:blipFill>
          <a:blip r:embed="rId29"/>
          <a:stretch>
            <a:fillRect/>
          </a:stretch>
        </p:blipFill>
        <p:spPr>
          <a:xfrm>
            <a:off x="0" y="7572"/>
            <a:ext cx="14630400" cy="8229600"/>
          </a:xfrm>
          <a:prstGeom prst="rect">
            <a:avLst/>
          </a:prstGeom>
        </p:spPr>
      </p:pic>
    </p:spTree>
    <p:extLst>
      <p:ext uri="{BB962C8B-B14F-4D97-AF65-F5344CB8AC3E}">
        <p14:creationId xmlns:p14="http://schemas.microsoft.com/office/powerpoint/2010/main" val="184979491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704" r:id="rId12"/>
    <p:sldLayoutId id="2147483703" r:id="rId13"/>
    <p:sldLayoutId id="2147483702" r:id="rId14"/>
    <p:sldLayoutId id="2147483673" r:id="rId15"/>
    <p:sldLayoutId id="2147483679" r:id="rId16"/>
    <p:sldLayoutId id="2147483685" r:id="rId17"/>
    <p:sldLayoutId id="2147483677" r:id="rId18"/>
    <p:sldLayoutId id="2147483676" r:id="rId19"/>
    <p:sldLayoutId id="2147483680" r:id="rId20"/>
    <p:sldLayoutId id="2147483674" r:id="rId21"/>
    <p:sldLayoutId id="2147483681" r:id="rId22"/>
    <p:sldLayoutId id="2147483675" r:id="rId23"/>
    <p:sldLayoutId id="2147483682" r:id="rId24"/>
    <p:sldLayoutId id="2147483705" r:id="rId25"/>
    <p:sldLayoutId id="2147483706" r:id="rId26"/>
    <p:sldLayoutId id="2147483717" r:id="rId27"/>
  </p:sldLayoutIdLst>
  <p:hf hdr="0" ftr="0" dt="0"/>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901440" y="7408550"/>
            <a:ext cx="3413760" cy="438150"/>
          </a:xfrm>
          <a:prstGeom prst="rect">
            <a:avLst/>
          </a:prstGeom>
        </p:spPr>
        <p:txBody>
          <a:bodyPr vert="horz" lIns="91440" tIns="45720" rIns="91440" bIns="45720" rtlCol="0" anchor="ctr"/>
          <a:lstStyle>
            <a:lvl1pPr algn="ctr">
              <a:defRPr sz="1440">
                <a:solidFill>
                  <a:schemeClr val="tx1">
                    <a:tint val="75000"/>
                  </a:schemeClr>
                </a:solidFill>
                <a:latin typeface="Arial"/>
                <a:cs typeface="Arial"/>
              </a:defRPr>
            </a:lvl1pPr>
          </a:lstStyle>
          <a:p>
            <a:endParaRPr lang="en-US" dirty="0"/>
          </a:p>
        </p:txBody>
      </p:sp>
      <p:sp>
        <p:nvSpPr>
          <p:cNvPr id="7" name="Title Placeholder 1"/>
          <p:cNvSpPr>
            <a:spLocks noGrp="1"/>
          </p:cNvSpPr>
          <p:nvPr>
            <p:ph type="title"/>
          </p:nvPr>
        </p:nvSpPr>
        <p:spPr>
          <a:xfrm>
            <a:off x="885828" y="542929"/>
            <a:ext cx="12858752" cy="892016"/>
          </a:xfrm>
          <a:prstGeom prst="rect">
            <a:avLst/>
          </a:prstGeom>
        </p:spPr>
        <p:txBody>
          <a:bodyPr vert="horz" lIns="91440" tIns="45720" rIns="91440" bIns="45720" rtlCol="0" anchor="ctr">
            <a:normAutofit/>
          </a:bodyPr>
          <a:lstStyle/>
          <a:p>
            <a:r>
              <a:rPr lang="en-US"/>
              <a:t>Click to edit Master title style</a:t>
            </a:r>
          </a:p>
        </p:txBody>
      </p:sp>
      <p:cxnSp>
        <p:nvCxnSpPr>
          <p:cNvPr id="8" name="Straight Connector 13"/>
          <p:cNvCxnSpPr>
            <a:cxnSpLocks noChangeShapeType="1"/>
          </p:cNvCxnSpPr>
          <p:nvPr/>
        </p:nvCxnSpPr>
        <p:spPr bwMode="auto">
          <a:xfrm>
            <a:off x="885833" y="1556861"/>
            <a:ext cx="12858750" cy="0"/>
          </a:xfrm>
          <a:prstGeom prst="line">
            <a:avLst/>
          </a:prstGeom>
          <a:noFill/>
          <a:ln w="25400">
            <a:solidFill>
              <a:schemeClr val="accent3">
                <a:lumMod val="75000"/>
              </a:schemeClr>
            </a:solidFill>
            <a:round/>
            <a:headEnd/>
            <a:tailEnd/>
          </a:ln>
          <a:extLst>
            <a:ext uri="{909E8E84-426E-40dd-AFC4-6F175D3DCCD1}">
              <a14:hiddenFill xmlns:a14="http://schemas.microsoft.com/office/drawing/2010/main" xmlns="">
                <a:noFill/>
              </a14:hiddenFill>
            </a:ext>
          </a:extLst>
        </p:spPr>
      </p:cxnSp>
      <p:sp>
        <p:nvSpPr>
          <p:cNvPr id="9" name="Text Placeholder 2"/>
          <p:cNvSpPr>
            <a:spLocks noGrp="1"/>
          </p:cNvSpPr>
          <p:nvPr>
            <p:ph type="body" idx="1"/>
          </p:nvPr>
        </p:nvSpPr>
        <p:spPr>
          <a:xfrm>
            <a:off x="885828" y="1828800"/>
            <a:ext cx="12858752" cy="49276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sp>
        <p:nvSpPr>
          <p:cNvPr id="11" name="Footer Placeholder 4"/>
          <p:cNvSpPr>
            <a:spLocks noGrp="1"/>
          </p:cNvSpPr>
          <p:nvPr>
            <p:ph type="ftr" sz="quarter" idx="3"/>
          </p:nvPr>
        </p:nvSpPr>
        <p:spPr>
          <a:xfrm>
            <a:off x="7315200" y="7408550"/>
            <a:ext cx="5332096" cy="438150"/>
          </a:xfrm>
          <a:prstGeom prst="rect">
            <a:avLst/>
          </a:prstGeom>
        </p:spPr>
        <p:txBody>
          <a:bodyPr vert="horz" lIns="91440" tIns="45720" rIns="91440" bIns="45720" rtlCol="0" anchor="ctr"/>
          <a:lstStyle>
            <a:lvl1pPr algn="r">
              <a:defRPr sz="1440">
                <a:solidFill>
                  <a:schemeClr val="tx1">
                    <a:tint val="75000"/>
                  </a:schemeClr>
                </a:solidFill>
                <a:latin typeface="Arial"/>
                <a:cs typeface="Arial"/>
              </a:defRPr>
            </a:lvl1pPr>
          </a:lstStyle>
          <a:p>
            <a:r>
              <a:rPr lang="en-US" dirty="0"/>
              <a:t>Federal Emergency Management Agency</a:t>
            </a:r>
          </a:p>
        </p:txBody>
      </p:sp>
      <p:sp>
        <p:nvSpPr>
          <p:cNvPr id="2" name="Slide Number Placeholder 1">
            <a:extLst>
              <a:ext uri="{FF2B5EF4-FFF2-40B4-BE49-F238E27FC236}">
                <a16:creationId xmlns:a16="http://schemas.microsoft.com/office/drawing/2014/main" id="{6BB46968-E1B9-AE4F-9DEE-EDC8D5B1D4DF}"/>
              </a:ext>
            </a:extLst>
          </p:cNvPr>
          <p:cNvSpPr>
            <a:spLocks noGrp="1"/>
          </p:cNvSpPr>
          <p:nvPr>
            <p:ph type="sldNum" sz="quarter" idx="4"/>
          </p:nvPr>
        </p:nvSpPr>
        <p:spPr>
          <a:xfrm>
            <a:off x="12647296" y="7408550"/>
            <a:ext cx="1097284" cy="438150"/>
          </a:xfrm>
          <a:prstGeom prst="rect">
            <a:avLst/>
          </a:prstGeom>
        </p:spPr>
        <p:txBody>
          <a:bodyPr vert="horz" lIns="91440" tIns="45720" rIns="91440" bIns="45720" rtlCol="0" anchor="ctr"/>
          <a:lstStyle>
            <a:lvl1pPr algn="r">
              <a:defRPr sz="1440">
                <a:solidFill>
                  <a:schemeClr val="tx1">
                    <a:tint val="75000"/>
                  </a:schemeClr>
                </a:solidFill>
              </a:defRPr>
            </a:lvl1pPr>
          </a:lstStyle>
          <a:p>
            <a:fld id="{330EA680-D336-4FF7-8B7A-9848BB0A1C32}" type="slidenum">
              <a:rPr lang="en-US" smtClean="0"/>
              <a:t>‹#›</a:t>
            </a:fld>
            <a:endParaRPr lang="en-US" dirty="0"/>
          </a:p>
        </p:txBody>
      </p:sp>
    </p:spTree>
    <p:extLst>
      <p:ext uri="{BB962C8B-B14F-4D97-AF65-F5344CB8AC3E}">
        <p14:creationId xmlns:p14="http://schemas.microsoft.com/office/powerpoint/2010/main" val="68128506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Lst>
  <p:hf hdr="0" ftr="0" dt="0"/>
  <p:txStyles>
    <p:titleStyle>
      <a:lvl1pPr algn="l" defTabSz="548640" rtl="0" eaLnBrk="1" latinLnBrk="0" hangingPunct="1">
        <a:spcBef>
          <a:spcPct val="0"/>
        </a:spcBef>
        <a:buNone/>
        <a:defRPr sz="3360" kern="1200">
          <a:solidFill>
            <a:schemeClr val="tx1"/>
          </a:solidFill>
          <a:latin typeface="+mj-lt"/>
          <a:ea typeface="+mj-ea"/>
          <a:cs typeface="+mj-cs"/>
        </a:defRPr>
      </a:lvl1pPr>
    </p:titleStyle>
    <p:bodyStyle>
      <a:lvl1pPr marL="411480" indent="-416966" algn="l" defTabSz="548640" rtl="0" eaLnBrk="1" latinLnBrk="0" hangingPunct="1">
        <a:lnSpc>
          <a:spcPts val="3120"/>
        </a:lnSpc>
        <a:spcBef>
          <a:spcPts val="1200"/>
        </a:spcBef>
        <a:buClr>
          <a:schemeClr val="accent3">
            <a:lumMod val="75000"/>
          </a:schemeClr>
        </a:buClr>
        <a:buFont typeface="Wingdings" charset="2"/>
        <a:buChar char="§"/>
        <a:defRPr sz="2640" kern="1200">
          <a:solidFill>
            <a:schemeClr val="tx1"/>
          </a:solidFill>
          <a:latin typeface="+mn-lt"/>
          <a:ea typeface="+mn-ea"/>
          <a:cs typeface="+mn-cs"/>
        </a:defRPr>
      </a:lvl1pPr>
      <a:lvl2pPr marL="891540" indent="-342900" algn="l" defTabSz="548640" rtl="0" eaLnBrk="1" latinLnBrk="0" hangingPunct="1">
        <a:spcBef>
          <a:spcPts val="1200"/>
        </a:spcBef>
        <a:buClr>
          <a:schemeClr val="accent3">
            <a:lumMod val="75000"/>
          </a:schemeClr>
        </a:buClr>
        <a:buSzPct val="50000"/>
        <a:buFont typeface="Wingdings" charset="2"/>
        <a:buChar char=""/>
        <a:defRPr sz="2400" kern="1200">
          <a:solidFill>
            <a:schemeClr val="tx1"/>
          </a:solidFill>
          <a:latin typeface="+mn-lt"/>
          <a:ea typeface="+mn-ea"/>
          <a:cs typeface="+mn-cs"/>
        </a:defRPr>
      </a:lvl2pPr>
      <a:lvl3pPr marL="1371600" indent="-274320" algn="l" defTabSz="548640" rtl="0" eaLnBrk="1" latinLnBrk="0" hangingPunct="1">
        <a:spcBef>
          <a:spcPts val="1200"/>
        </a:spcBef>
        <a:buFont typeface="Arial"/>
        <a:buChar char="•"/>
        <a:defRPr sz="2160" kern="1200">
          <a:solidFill>
            <a:schemeClr val="tx1"/>
          </a:solidFill>
          <a:latin typeface="+mn-lt"/>
          <a:ea typeface="+mn-ea"/>
          <a:cs typeface="+mn-cs"/>
        </a:defRPr>
      </a:lvl3pPr>
      <a:lvl4pPr marL="1920240" indent="-274320" algn="l" defTabSz="548640" rtl="0" eaLnBrk="1" latinLnBrk="0" hangingPunct="1">
        <a:spcBef>
          <a:spcPct val="20000"/>
        </a:spcBef>
        <a:buFont typeface="Arial"/>
        <a:buChar char="–"/>
        <a:defRPr sz="2400" kern="1200">
          <a:solidFill>
            <a:schemeClr val="tx1"/>
          </a:solidFill>
          <a:latin typeface="+mn-lt"/>
          <a:ea typeface="+mn-ea"/>
          <a:cs typeface="+mn-cs"/>
        </a:defRPr>
      </a:lvl4pPr>
      <a:lvl5pPr marL="2468880" indent="-274320" algn="l" defTabSz="548640" rtl="0" eaLnBrk="1" latinLnBrk="0" hangingPunct="1">
        <a:spcBef>
          <a:spcPct val="20000"/>
        </a:spcBef>
        <a:buFont typeface="Arial"/>
        <a:buChar char="»"/>
        <a:defRPr sz="2400" kern="1200">
          <a:solidFill>
            <a:schemeClr val="tx1"/>
          </a:solidFill>
          <a:latin typeface="+mn-lt"/>
          <a:ea typeface="+mn-ea"/>
          <a:cs typeface="+mn-cs"/>
        </a:defRPr>
      </a:lvl5pPr>
      <a:lvl6pPr marL="3017520" indent="-274320" algn="l" defTabSz="548640" rtl="0" eaLnBrk="1" latinLnBrk="0" hangingPunct="1">
        <a:spcBef>
          <a:spcPct val="20000"/>
        </a:spcBef>
        <a:buFont typeface="Arial"/>
        <a:buChar char="•"/>
        <a:defRPr sz="2400" kern="1200">
          <a:solidFill>
            <a:schemeClr val="tx1"/>
          </a:solidFill>
          <a:latin typeface="+mn-lt"/>
          <a:ea typeface="+mn-ea"/>
          <a:cs typeface="+mn-cs"/>
        </a:defRPr>
      </a:lvl6pPr>
      <a:lvl7pPr marL="3566160" indent="-274320" algn="l" defTabSz="548640" rtl="0" eaLnBrk="1" latinLnBrk="0" hangingPunct="1">
        <a:spcBef>
          <a:spcPct val="20000"/>
        </a:spcBef>
        <a:buFont typeface="Arial"/>
        <a:buChar char="•"/>
        <a:defRPr sz="2400" kern="1200">
          <a:solidFill>
            <a:schemeClr val="tx1"/>
          </a:solidFill>
          <a:latin typeface="+mn-lt"/>
          <a:ea typeface="+mn-ea"/>
          <a:cs typeface="+mn-cs"/>
        </a:defRPr>
      </a:lvl7pPr>
      <a:lvl8pPr marL="4114800" indent="-274320" algn="l" defTabSz="548640" rtl="0" eaLnBrk="1" latinLnBrk="0" hangingPunct="1">
        <a:spcBef>
          <a:spcPct val="20000"/>
        </a:spcBef>
        <a:buFont typeface="Arial"/>
        <a:buChar char="•"/>
        <a:defRPr sz="2400" kern="1200">
          <a:solidFill>
            <a:schemeClr val="tx1"/>
          </a:solidFill>
          <a:latin typeface="+mn-lt"/>
          <a:ea typeface="+mn-ea"/>
          <a:cs typeface="+mn-cs"/>
        </a:defRPr>
      </a:lvl8pPr>
      <a:lvl9pPr marL="4663440" indent="-274320" algn="l" defTabSz="548640"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8640" rtl="0" eaLnBrk="1" latinLnBrk="0" hangingPunct="1">
        <a:defRPr sz="2160" kern="1200">
          <a:solidFill>
            <a:schemeClr val="tx1"/>
          </a:solidFill>
          <a:latin typeface="+mn-lt"/>
          <a:ea typeface="+mn-ea"/>
          <a:cs typeface="+mn-cs"/>
        </a:defRPr>
      </a:lvl1pPr>
      <a:lvl2pPr marL="548640" algn="l" defTabSz="548640" rtl="0" eaLnBrk="1" latinLnBrk="0" hangingPunct="1">
        <a:defRPr sz="2160" kern="1200">
          <a:solidFill>
            <a:schemeClr val="tx1"/>
          </a:solidFill>
          <a:latin typeface="+mn-lt"/>
          <a:ea typeface="+mn-ea"/>
          <a:cs typeface="+mn-cs"/>
        </a:defRPr>
      </a:lvl2pPr>
      <a:lvl3pPr marL="1097280" algn="l" defTabSz="548640" rtl="0" eaLnBrk="1" latinLnBrk="0" hangingPunct="1">
        <a:defRPr sz="2160" kern="1200">
          <a:solidFill>
            <a:schemeClr val="tx1"/>
          </a:solidFill>
          <a:latin typeface="+mn-lt"/>
          <a:ea typeface="+mn-ea"/>
          <a:cs typeface="+mn-cs"/>
        </a:defRPr>
      </a:lvl3pPr>
      <a:lvl4pPr marL="1645920" algn="l" defTabSz="548640" rtl="0" eaLnBrk="1" latinLnBrk="0" hangingPunct="1">
        <a:defRPr sz="2160" kern="1200">
          <a:solidFill>
            <a:schemeClr val="tx1"/>
          </a:solidFill>
          <a:latin typeface="+mn-lt"/>
          <a:ea typeface="+mn-ea"/>
          <a:cs typeface="+mn-cs"/>
        </a:defRPr>
      </a:lvl4pPr>
      <a:lvl5pPr marL="2194560" algn="l" defTabSz="548640" rtl="0" eaLnBrk="1" latinLnBrk="0" hangingPunct="1">
        <a:defRPr sz="2160" kern="1200">
          <a:solidFill>
            <a:schemeClr val="tx1"/>
          </a:solidFill>
          <a:latin typeface="+mn-lt"/>
          <a:ea typeface="+mn-ea"/>
          <a:cs typeface="+mn-cs"/>
        </a:defRPr>
      </a:lvl5pPr>
      <a:lvl6pPr marL="2743200" algn="l" defTabSz="548640" rtl="0" eaLnBrk="1" latinLnBrk="0" hangingPunct="1">
        <a:defRPr sz="2160" kern="1200">
          <a:solidFill>
            <a:schemeClr val="tx1"/>
          </a:solidFill>
          <a:latin typeface="+mn-lt"/>
          <a:ea typeface="+mn-ea"/>
          <a:cs typeface="+mn-cs"/>
        </a:defRPr>
      </a:lvl6pPr>
      <a:lvl7pPr marL="3291840" algn="l" defTabSz="548640" rtl="0" eaLnBrk="1" latinLnBrk="0" hangingPunct="1">
        <a:defRPr sz="2160" kern="1200">
          <a:solidFill>
            <a:schemeClr val="tx1"/>
          </a:solidFill>
          <a:latin typeface="+mn-lt"/>
          <a:ea typeface="+mn-ea"/>
          <a:cs typeface="+mn-cs"/>
        </a:defRPr>
      </a:lvl7pPr>
      <a:lvl8pPr marL="3840480" algn="l" defTabSz="548640" rtl="0" eaLnBrk="1" latinLnBrk="0" hangingPunct="1">
        <a:defRPr sz="2160" kern="1200">
          <a:solidFill>
            <a:schemeClr val="tx1"/>
          </a:solidFill>
          <a:latin typeface="+mn-lt"/>
          <a:ea typeface="+mn-ea"/>
          <a:cs typeface="+mn-cs"/>
        </a:defRPr>
      </a:lvl8pPr>
      <a:lvl9pPr marL="4389120" algn="l" defTabSz="54864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hyperlink" Target="mailto:Jonathan.Gill@fema.dhs.gov" TargetMode="Externa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D90FC-883D-7547-9296-C28B82D5BA06}"/>
              </a:ext>
            </a:extLst>
          </p:cNvPr>
          <p:cNvSpPr>
            <a:spLocks noGrp="1"/>
          </p:cNvSpPr>
          <p:nvPr>
            <p:ph type="title"/>
          </p:nvPr>
        </p:nvSpPr>
        <p:spPr>
          <a:xfrm>
            <a:off x="836453" y="2680980"/>
            <a:ext cx="12957494" cy="1595866"/>
          </a:xfrm>
        </p:spPr>
        <p:txBody>
          <a:bodyPr>
            <a:normAutofit fontScale="90000"/>
          </a:bodyPr>
          <a:lstStyle/>
          <a:p>
            <a:r>
              <a:rPr lang="en-US" sz="4000" b="1" dirty="0">
                <a:latin typeface="Franklin Gothic Medium" panose="020B0603020102020204" pitchFamily="34" charset="0"/>
                <a:ea typeface="+mj-lt"/>
                <a:cs typeface="+mj-lt"/>
              </a:rPr>
              <a:t>Operational Recovery Framework for Planning Guidance for Responding to and Recovering from Radiological Dispersal Device (RDD) Incidents</a:t>
            </a:r>
          </a:p>
        </p:txBody>
      </p:sp>
    </p:spTree>
    <p:extLst>
      <p:ext uri="{BB962C8B-B14F-4D97-AF65-F5344CB8AC3E}">
        <p14:creationId xmlns:p14="http://schemas.microsoft.com/office/powerpoint/2010/main" val="3314983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C144B-3CA3-57E2-48A9-CA4AABBD6473}"/>
              </a:ext>
            </a:extLst>
          </p:cNvPr>
          <p:cNvSpPr>
            <a:spLocks noGrp="1"/>
          </p:cNvSpPr>
          <p:nvPr>
            <p:ph type="title"/>
          </p:nvPr>
        </p:nvSpPr>
        <p:spPr>
          <a:xfrm>
            <a:off x="822959" y="141934"/>
            <a:ext cx="12618720" cy="1590676"/>
          </a:xfrm>
        </p:spPr>
        <p:txBody>
          <a:bodyPr>
            <a:normAutofit/>
          </a:bodyPr>
          <a:lstStyle/>
          <a:p>
            <a:r>
              <a:rPr lang="en-US" sz="4000" dirty="0"/>
              <a:t>Introduction</a:t>
            </a:r>
          </a:p>
        </p:txBody>
      </p:sp>
      <p:sp>
        <p:nvSpPr>
          <p:cNvPr id="3" name="Slide Number Placeholder 2">
            <a:extLst>
              <a:ext uri="{FF2B5EF4-FFF2-40B4-BE49-F238E27FC236}">
                <a16:creationId xmlns:a16="http://schemas.microsoft.com/office/drawing/2014/main" id="{A9BE057E-2DD3-D21C-A620-3B8535AE9711}"/>
              </a:ext>
            </a:extLst>
          </p:cNvPr>
          <p:cNvSpPr>
            <a:spLocks noGrp="1"/>
          </p:cNvSpPr>
          <p:nvPr>
            <p:ph type="sldNum" sz="quarter" idx="12"/>
          </p:nvPr>
        </p:nvSpPr>
        <p:spPr/>
        <p:txBody>
          <a:bodyPr/>
          <a:lstStyle/>
          <a:p>
            <a:pPr marL="0" marR="0" lvl="0" indent="0" algn="r" defTabSz="1097280" rtl="0" eaLnBrk="1" fontAlgn="auto" latinLnBrk="0" hangingPunct="1">
              <a:lnSpc>
                <a:spcPct val="100000"/>
              </a:lnSpc>
              <a:spcBef>
                <a:spcPts val="0"/>
              </a:spcBef>
              <a:spcAft>
                <a:spcPts val="0"/>
              </a:spcAft>
              <a:buClrTx/>
              <a:buSzTx/>
              <a:buFontTx/>
              <a:buNone/>
              <a:tabLst/>
              <a:defRPr/>
            </a:pPr>
            <a:fld id="{330EA680-D336-4FF7-8B7A-9848BB0A1C32}" type="slidenum">
              <a:rPr kumimoji="0" lang="en-US" sz="1440" b="0" i="0" u="none" strike="noStrike" kern="1200" cap="none" spc="0" normalizeH="0" baseline="0" noProof="0">
                <a:ln>
                  <a:noFill/>
                </a:ln>
                <a:solidFill>
                  <a:srgbClr val="5A5B5D"/>
                </a:solidFill>
                <a:effectLst/>
                <a:uLnTx/>
                <a:uFillTx/>
                <a:latin typeface="Franklin Gothic Book" panose="020B0503020102020204"/>
                <a:ea typeface="+mn-ea"/>
                <a:cs typeface="+mn-cs"/>
              </a:rPr>
              <a:pPr marL="0" marR="0" lvl="0" indent="0" algn="r" defTabSz="1097280" rtl="0" eaLnBrk="1" fontAlgn="auto" latinLnBrk="0" hangingPunct="1">
                <a:lnSpc>
                  <a:spcPct val="100000"/>
                </a:lnSpc>
                <a:spcBef>
                  <a:spcPts val="0"/>
                </a:spcBef>
                <a:spcAft>
                  <a:spcPts val="0"/>
                </a:spcAft>
                <a:buClrTx/>
                <a:buSzTx/>
                <a:buFontTx/>
                <a:buNone/>
                <a:tabLst/>
                <a:defRPr/>
              </a:pPr>
              <a:t>2</a:t>
            </a:fld>
            <a:endParaRPr kumimoji="0" lang="en-US" sz="1440" b="0" i="0" u="none" strike="noStrike" kern="1200" cap="none" spc="0" normalizeH="0" baseline="0" noProof="0" dirty="0">
              <a:ln>
                <a:noFill/>
              </a:ln>
              <a:solidFill>
                <a:srgbClr val="5A5B5D"/>
              </a:solidFill>
              <a:effectLst/>
              <a:uLnTx/>
              <a:uFillTx/>
              <a:latin typeface="Franklin Gothic Book" panose="020B0503020102020204"/>
              <a:ea typeface="+mn-ea"/>
              <a:cs typeface="+mn-cs"/>
            </a:endParaRPr>
          </a:p>
        </p:txBody>
      </p:sp>
      <p:sp>
        <p:nvSpPr>
          <p:cNvPr id="5" name="TextBox 4">
            <a:extLst>
              <a:ext uri="{FF2B5EF4-FFF2-40B4-BE49-F238E27FC236}">
                <a16:creationId xmlns:a16="http://schemas.microsoft.com/office/drawing/2014/main" id="{9CC98E71-0AF4-131D-E2FE-83A9B8921F0B}"/>
              </a:ext>
            </a:extLst>
          </p:cNvPr>
          <p:cNvSpPr txBox="1"/>
          <p:nvPr/>
        </p:nvSpPr>
        <p:spPr>
          <a:xfrm>
            <a:off x="822960" y="1732609"/>
            <a:ext cx="12801601" cy="5895973"/>
          </a:xfrm>
          <a:prstGeom prst="rect">
            <a:avLst/>
          </a:prstGeom>
          <a:noFill/>
        </p:spPr>
        <p:txBody>
          <a:bodyPr wrap="square" lIns="109728" tIns="54864" rIns="109728" bIns="54864" rtlCol="0" anchor="t">
            <a:spAutoFit/>
          </a:bodyPr>
          <a:lstStyle/>
          <a:p>
            <a:pPr marL="274320" marR="0" lvl="0" indent="-274320" algn="l" defTabSz="1097280" rtl="0" eaLnBrk="1" fontAlgn="auto" latinLnBrk="0" hangingPunct="1">
              <a:lnSpc>
                <a:spcPts val="2880"/>
              </a:lnSpc>
              <a:spcBef>
                <a:spcPts val="1200"/>
              </a:spcBef>
              <a:spcAft>
                <a:spcPts val="0"/>
              </a:spcAft>
              <a:buClrTx/>
              <a:buSzTx/>
              <a:buFont typeface="Arial" panose="020B0604020202020204" pitchFamily="34" charset="0"/>
              <a:buChar char="•"/>
              <a:tabLst/>
              <a:defRPr/>
            </a:pPr>
            <a:r>
              <a:rPr kumimoji="0" lang="en-US" sz="2400" i="0" u="none" strike="noStrike" kern="1200" cap="none" spc="0" normalizeH="0" baseline="0" noProof="0" dirty="0">
                <a:ln>
                  <a:noFill/>
                </a:ln>
                <a:solidFill>
                  <a:prstClr val="black"/>
                </a:solidFill>
                <a:effectLst/>
                <a:uLnTx/>
                <a:uFillTx/>
                <a:ea typeface="+mn-ea"/>
                <a:cs typeface="Arial"/>
              </a:rPr>
              <a:t>Radiological dispersal devices (RDDs) represent an unlikely but potentially hazardous incident</a:t>
            </a:r>
          </a:p>
          <a:p>
            <a:pPr marL="822960" marR="0" lvl="1" indent="-274320" algn="l" defTabSz="1097280" rtl="0" eaLnBrk="1" fontAlgn="auto" latinLnBrk="0" hangingPunct="1">
              <a:lnSpc>
                <a:spcPct val="90000"/>
              </a:lnSpc>
              <a:spcBef>
                <a:spcPts val="1200"/>
              </a:spcBef>
              <a:spcAft>
                <a:spcPts val="0"/>
              </a:spcAft>
              <a:buClrTx/>
              <a:buSzTx/>
              <a:buFont typeface="Arial" panose="020B0604020202020204" pitchFamily="34" charset="0"/>
              <a:buChar char="•"/>
              <a:tabLst/>
              <a:defRPr/>
            </a:pPr>
            <a:r>
              <a:rPr kumimoji="0" lang="en-US" sz="2400" i="0" u="none" strike="noStrike" kern="1200" cap="none" spc="0" normalizeH="0" baseline="0" noProof="0" dirty="0">
                <a:ln>
                  <a:noFill/>
                </a:ln>
                <a:solidFill>
                  <a:prstClr val="black"/>
                </a:solidFill>
                <a:effectLst/>
                <a:uLnTx/>
                <a:uFillTx/>
                <a:ea typeface="+mn-ea"/>
                <a:cs typeface="Arial"/>
              </a:rPr>
              <a:t>Specialized guidance required to effectively prepare, respond, and recover</a:t>
            </a:r>
          </a:p>
          <a:p>
            <a:pPr marL="822960" marR="0" lvl="1" indent="-274320" algn="l" defTabSz="1097280" rtl="0" eaLnBrk="1" fontAlgn="auto" latinLnBrk="0" hangingPunct="1">
              <a:lnSpc>
                <a:spcPct val="90000"/>
              </a:lnSpc>
              <a:spcBef>
                <a:spcPts val="1200"/>
              </a:spcBef>
              <a:spcAft>
                <a:spcPts val="0"/>
              </a:spcAft>
              <a:buClrTx/>
              <a:buSzTx/>
              <a:buFont typeface="Arial" panose="020B0604020202020204" pitchFamily="34" charset="0"/>
              <a:buChar char="•"/>
              <a:tabLst/>
              <a:defRPr/>
            </a:pPr>
            <a:r>
              <a:rPr kumimoji="0" lang="en-US" sz="2400" i="0" u="none" strike="noStrike" kern="1200" cap="none" spc="0" normalizeH="0" baseline="0" noProof="0" dirty="0">
                <a:ln>
                  <a:noFill/>
                </a:ln>
                <a:solidFill>
                  <a:prstClr val="black"/>
                </a:solidFill>
                <a:effectLst/>
                <a:uLnTx/>
                <a:uFillTx/>
                <a:ea typeface="+mn-ea"/>
                <a:cs typeface="Arial"/>
              </a:rPr>
              <a:t>Preparedness for RDDs also enhances preparedness for accidental releases</a:t>
            </a:r>
          </a:p>
          <a:p>
            <a:pPr marL="274320" marR="0" lvl="0" indent="-274320" algn="l" defTabSz="1097280" rtl="0" eaLnBrk="1" fontAlgn="auto" latinLnBrk="0" hangingPunct="1">
              <a:lnSpc>
                <a:spcPts val="2880"/>
              </a:lnSpc>
              <a:spcBef>
                <a:spcPts val="1200"/>
              </a:spcBef>
              <a:spcAft>
                <a:spcPts val="0"/>
              </a:spcAft>
              <a:buClrTx/>
              <a:buSzTx/>
              <a:buFont typeface="Arial" panose="020B0604020202020204" pitchFamily="34" charset="0"/>
              <a:buChar char="•"/>
              <a:tabLst/>
              <a:defRPr/>
            </a:pPr>
            <a:r>
              <a:rPr kumimoji="0" lang="en-US" sz="2400" i="0" u="none" strike="noStrike" kern="1200" cap="none" spc="0" normalizeH="0" baseline="0" noProof="0" dirty="0">
                <a:ln>
                  <a:noFill/>
                </a:ln>
                <a:solidFill>
                  <a:prstClr val="black"/>
                </a:solidFill>
                <a:effectLst/>
                <a:uLnTx/>
                <a:uFillTx/>
                <a:ea typeface="+mn-ea"/>
                <a:cs typeface="Arial"/>
              </a:rPr>
              <a:t>Existing guidance provides tactical-level info on initial response actions for local responders</a:t>
            </a:r>
          </a:p>
          <a:p>
            <a:pPr marL="822960" marR="0" lvl="1" indent="-274320" algn="l" defTabSz="1097280" rtl="0" eaLnBrk="1" fontAlgn="auto" latinLnBrk="0" hangingPunct="1">
              <a:lnSpc>
                <a:spcPct val="90000"/>
              </a:lnSpc>
              <a:spcBef>
                <a:spcPts val="1200"/>
              </a:spcBef>
              <a:spcAft>
                <a:spcPts val="0"/>
              </a:spcAft>
              <a:buClrTx/>
              <a:buSzTx/>
              <a:buFont typeface="Arial" panose="020B0604020202020204" pitchFamily="34" charset="0"/>
              <a:buChar char="•"/>
              <a:tabLst/>
              <a:defRPr/>
            </a:pPr>
            <a:r>
              <a:rPr kumimoji="0" lang="en-US" sz="2400" i="0" u="none" strike="noStrike" kern="1200" cap="none" spc="0" normalizeH="0" baseline="0" noProof="0" dirty="0">
                <a:ln>
                  <a:noFill/>
                </a:ln>
                <a:solidFill>
                  <a:prstClr val="black"/>
                </a:solidFill>
                <a:effectLst/>
                <a:uLnTx/>
                <a:uFillTx/>
                <a:ea typeface="+mn-ea"/>
                <a:cs typeface="Arial"/>
              </a:rPr>
              <a:t>2017 </a:t>
            </a:r>
            <a:r>
              <a:rPr kumimoji="0" lang="en-US" sz="2400" i="1" u="none" strike="noStrike" kern="1200" cap="none" spc="0" normalizeH="0" baseline="0" noProof="0" dirty="0">
                <a:ln>
                  <a:noFill/>
                </a:ln>
                <a:solidFill>
                  <a:prstClr val="black"/>
                </a:solidFill>
                <a:effectLst/>
                <a:uLnTx/>
                <a:uFillTx/>
                <a:ea typeface="+mn-ea"/>
                <a:cs typeface="Arial"/>
              </a:rPr>
              <a:t>Radiological Dispersal Device (RDD) Response Guidance: Planning for the First 100 Minutes</a:t>
            </a:r>
          </a:p>
          <a:p>
            <a:pPr marL="274320" marR="0" lvl="0" indent="-274320" algn="l" defTabSz="1097280" rtl="0" eaLnBrk="1" fontAlgn="auto" latinLnBrk="0" hangingPunct="1">
              <a:lnSpc>
                <a:spcPts val="2880"/>
              </a:lnSpc>
              <a:spcBef>
                <a:spcPts val="1200"/>
              </a:spcBef>
              <a:spcAft>
                <a:spcPts val="0"/>
              </a:spcAft>
              <a:buClrTx/>
              <a:buSzTx/>
              <a:buFont typeface="Arial" panose="020B0604020202020204" pitchFamily="34" charset="0"/>
              <a:buChar char="•"/>
              <a:tabLst/>
              <a:defRPr/>
            </a:pPr>
            <a:r>
              <a:rPr kumimoji="0" lang="en-US" sz="2400" i="0" u="none" strike="noStrike" kern="1200" cap="none" spc="0" normalizeH="0" baseline="0" noProof="0" dirty="0">
                <a:ln>
                  <a:noFill/>
                </a:ln>
                <a:solidFill>
                  <a:prstClr val="black"/>
                </a:solidFill>
                <a:effectLst/>
                <a:uLnTx/>
                <a:uFillTx/>
                <a:ea typeface="+mn-ea"/>
                <a:cs typeface="Arial"/>
              </a:rPr>
              <a:t>This new guidance extends the previous guidance beyond the “First 100 Minutes,” encompassing both sustained response and </a:t>
            </a:r>
            <a:r>
              <a:rPr kumimoji="0" lang="en-US" sz="2400" i="0" u="none" strike="noStrike" kern="1200" cap="none" spc="0" normalizeH="0" baseline="0" noProof="0" dirty="0" err="1">
                <a:ln>
                  <a:noFill/>
                </a:ln>
                <a:solidFill>
                  <a:prstClr val="black"/>
                </a:solidFill>
                <a:effectLst/>
                <a:uLnTx/>
                <a:uFillTx/>
                <a:ea typeface="+mn-ea"/>
                <a:cs typeface="Arial"/>
              </a:rPr>
              <a:t>lon</a:t>
            </a:r>
            <a:r>
              <a:rPr lang="en-US" sz="2400" dirty="0">
                <a:solidFill>
                  <a:prstClr val="black"/>
                </a:solidFill>
                <a:cs typeface="Arial"/>
              </a:rPr>
              <a:t>g-term recovery</a:t>
            </a:r>
            <a:endParaRPr kumimoji="0" lang="en-US" sz="2400" i="0" u="none" strike="noStrike" kern="1200" cap="none" spc="0" normalizeH="0" baseline="0" noProof="0" dirty="0">
              <a:ln>
                <a:noFill/>
              </a:ln>
              <a:solidFill>
                <a:prstClr val="black"/>
              </a:solidFill>
              <a:effectLst/>
              <a:uLnTx/>
              <a:uFillTx/>
              <a:ea typeface="+mn-ea"/>
              <a:cs typeface="Arial"/>
            </a:endParaRPr>
          </a:p>
          <a:p>
            <a:pPr marL="731520" lvl="1" indent="-274320" defTabSz="1097280">
              <a:lnSpc>
                <a:spcPts val="2880"/>
              </a:lnSpc>
              <a:spcBef>
                <a:spcPts val="1200"/>
              </a:spcBef>
              <a:buFont typeface="Arial" panose="020B0604020202020204" pitchFamily="34" charset="0"/>
              <a:buChar char="•"/>
              <a:defRPr/>
            </a:pPr>
            <a:r>
              <a:rPr lang="en-US" sz="2400" dirty="0">
                <a:solidFill>
                  <a:prstClr val="black"/>
                </a:solidFill>
                <a:cs typeface="Arial"/>
              </a:rPr>
              <a:t>Developed in collaboration between FEMA Office of Emerging Threats (OET) and DHS Science and Technology Directorate, National Urban Security Technology Laboratory (NUSTL)</a:t>
            </a:r>
          </a:p>
          <a:p>
            <a:pPr marL="731520" lvl="1" indent="-274320" defTabSz="1097280">
              <a:lnSpc>
                <a:spcPts val="2880"/>
              </a:lnSpc>
              <a:spcBef>
                <a:spcPts val="1200"/>
              </a:spcBef>
              <a:buFont typeface="Arial" panose="020B0604020202020204" pitchFamily="34" charset="0"/>
              <a:buChar char="•"/>
              <a:defRPr/>
            </a:pPr>
            <a:r>
              <a:rPr lang="en-US" sz="2400" dirty="0">
                <a:solidFill>
                  <a:prstClr val="black"/>
                </a:solidFill>
                <a:cs typeface="Arial"/>
              </a:rPr>
              <a:t>Currently available for public comment – we’re particularly interested in readability and utility for state, local, tribal, and territorial emergency planners</a:t>
            </a:r>
          </a:p>
          <a:p>
            <a:pPr marL="0" marR="0" lvl="0" indent="0" algn="l" defTabSz="1097280" rtl="0" eaLnBrk="1" fontAlgn="auto" latinLnBrk="0" hangingPunct="1">
              <a:lnSpc>
                <a:spcPct val="120000"/>
              </a:lnSpc>
              <a:spcBef>
                <a:spcPts val="0"/>
              </a:spcBef>
              <a:spcAft>
                <a:spcPts val="1440"/>
              </a:spcAft>
              <a:buClrTx/>
              <a:buSzTx/>
              <a:buFontTx/>
              <a:buNone/>
              <a:tabLst/>
              <a:defRPr/>
            </a:pPr>
            <a:endParaRPr kumimoji="0" lang="en-US" sz="2400" i="0" u="none" strike="noStrike" kern="120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51910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C144B-3CA3-57E2-48A9-CA4AABBD6473}"/>
              </a:ext>
            </a:extLst>
          </p:cNvPr>
          <p:cNvSpPr>
            <a:spLocks noGrp="1"/>
          </p:cNvSpPr>
          <p:nvPr>
            <p:ph type="title"/>
          </p:nvPr>
        </p:nvSpPr>
        <p:spPr>
          <a:xfrm>
            <a:off x="822959" y="141934"/>
            <a:ext cx="12618720" cy="1590676"/>
          </a:xfrm>
        </p:spPr>
        <p:txBody>
          <a:bodyPr>
            <a:normAutofit/>
          </a:bodyPr>
          <a:lstStyle/>
          <a:p>
            <a:r>
              <a:rPr lang="en-US" sz="4000" dirty="0"/>
              <a:t>Framework</a:t>
            </a:r>
          </a:p>
        </p:txBody>
      </p:sp>
      <p:sp>
        <p:nvSpPr>
          <p:cNvPr id="3" name="Slide Number Placeholder 2">
            <a:extLst>
              <a:ext uri="{FF2B5EF4-FFF2-40B4-BE49-F238E27FC236}">
                <a16:creationId xmlns:a16="http://schemas.microsoft.com/office/drawing/2014/main" id="{A9BE057E-2DD3-D21C-A620-3B8535AE9711}"/>
              </a:ext>
            </a:extLst>
          </p:cNvPr>
          <p:cNvSpPr>
            <a:spLocks noGrp="1"/>
          </p:cNvSpPr>
          <p:nvPr>
            <p:ph type="sldNum" sz="quarter" idx="12"/>
          </p:nvPr>
        </p:nvSpPr>
        <p:spPr/>
        <p:txBody>
          <a:bodyPr/>
          <a:lstStyle/>
          <a:p>
            <a:pPr marL="0" marR="0" lvl="0" indent="0" algn="r" defTabSz="1097280" rtl="0" eaLnBrk="1" fontAlgn="auto" latinLnBrk="0" hangingPunct="1">
              <a:lnSpc>
                <a:spcPct val="100000"/>
              </a:lnSpc>
              <a:spcBef>
                <a:spcPts val="0"/>
              </a:spcBef>
              <a:spcAft>
                <a:spcPts val="0"/>
              </a:spcAft>
              <a:buClrTx/>
              <a:buSzTx/>
              <a:buFontTx/>
              <a:buNone/>
              <a:tabLst/>
              <a:defRPr/>
            </a:pPr>
            <a:fld id="{330EA680-D336-4FF7-8B7A-9848BB0A1C32}" type="slidenum">
              <a:rPr kumimoji="0" lang="en-US" sz="1440" b="0" i="0" u="none" strike="noStrike" kern="1200" cap="none" spc="0" normalizeH="0" baseline="0" noProof="0">
                <a:ln>
                  <a:noFill/>
                </a:ln>
                <a:solidFill>
                  <a:srgbClr val="5A5B5D"/>
                </a:solidFill>
                <a:effectLst/>
                <a:uLnTx/>
                <a:uFillTx/>
                <a:latin typeface="Franklin Gothic Book" panose="020B0503020102020204"/>
                <a:ea typeface="+mn-ea"/>
                <a:cs typeface="+mn-cs"/>
              </a:rPr>
              <a:pPr marL="0" marR="0" lvl="0" indent="0" algn="r" defTabSz="1097280" rtl="0" eaLnBrk="1" fontAlgn="auto" latinLnBrk="0" hangingPunct="1">
                <a:lnSpc>
                  <a:spcPct val="100000"/>
                </a:lnSpc>
                <a:spcBef>
                  <a:spcPts val="0"/>
                </a:spcBef>
                <a:spcAft>
                  <a:spcPts val="0"/>
                </a:spcAft>
                <a:buClrTx/>
                <a:buSzTx/>
                <a:buFontTx/>
                <a:buNone/>
                <a:tabLst/>
                <a:defRPr/>
              </a:pPr>
              <a:t>3</a:t>
            </a:fld>
            <a:endParaRPr kumimoji="0" lang="en-US" sz="1440" b="0" i="0" u="none" strike="noStrike" kern="1200" cap="none" spc="0" normalizeH="0" baseline="0" noProof="0" dirty="0">
              <a:ln>
                <a:noFill/>
              </a:ln>
              <a:solidFill>
                <a:srgbClr val="5A5B5D"/>
              </a:solidFill>
              <a:effectLst/>
              <a:uLnTx/>
              <a:uFillTx/>
              <a:latin typeface="Franklin Gothic Book" panose="020B0503020102020204"/>
              <a:ea typeface="+mn-ea"/>
              <a:cs typeface="+mn-cs"/>
            </a:endParaRPr>
          </a:p>
        </p:txBody>
      </p:sp>
      <p:sp>
        <p:nvSpPr>
          <p:cNvPr id="5" name="TextBox 4">
            <a:extLst>
              <a:ext uri="{FF2B5EF4-FFF2-40B4-BE49-F238E27FC236}">
                <a16:creationId xmlns:a16="http://schemas.microsoft.com/office/drawing/2014/main" id="{9CC98E71-0AF4-131D-E2FE-83A9B8921F0B}"/>
              </a:ext>
            </a:extLst>
          </p:cNvPr>
          <p:cNvSpPr txBox="1"/>
          <p:nvPr/>
        </p:nvSpPr>
        <p:spPr>
          <a:xfrm>
            <a:off x="822961" y="1732609"/>
            <a:ext cx="7025640" cy="5432769"/>
          </a:xfrm>
          <a:prstGeom prst="rect">
            <a:avLst/>
          </a:prstGeom>
          <a:noFill/>
        </p:spPr>
        <p:txBody>
          <a:bodyPr wrap="square" lIns="109728" tIns="54864" rIns="109728" bIns="54864" numCol="1" rtlCol="0" anchor="t">
            <a:spAutoFit/>
          </a:bodyPr>
          <a:lstStyle/>
          <a:p>
            <a:r>
              <a:rPr lang="en-US" sz="2000" b="1" dirty="0">
                <a:latin typeface="Arial"/>
                <a:cs typeface="Arial"/>
              </a:rPr>
              <a:t>Strategy 1: Characterize, Map, and Model </a:t>
            </a:r>
            <a:r>
              <a:rPr lang="en-US" dirty="0">
                <a:latin typeface="Arial"/>
                <a:cs typeface="Arial"/>
              </a:rPr>
              <a:t>radiological hazards to establish the maximum extent of contamination spread; provide data for remediation activities and determine the potential risk radiation exposure poses to people and the environment within the contaminated area.</a:t>
            </a:r>
          </a:p>
          <a:p>
            <a:r>
              <a:rPr lang="en-US" sz="2000" b="1" dirty="0">
                <a:latin typeface="Arial"/>
                <a:cs typeface="Arial"/>
              </a:rPr>
              <a:t>Strategy 2: Communicate </a:t>
            </a:r>
            <a:r>
              <a:rPr lang="en-US" dirty="0">
                <a:latin typeface="Arial"/>
                <a:cs typeface="Arial"/>
              </a:rPr>
              <a:t>radiation exposure risks to responders and the public throughout the response and recovery effort.</a:t>
            </a:r>
          </a:p>
          <a:p>
            <a:r>
              <a:rPr lang="en-US" sz="2000" b="1" dirty="0">
                <a:latin typeface="Arial"/>
                <a:cs typeface="Arial"/>
              </a:rPr>
              <a:t>Strategy 3: Monitor and Assist </a:t>
            </a:r>
            <a:r>
              <a:rPr lang="en-US" dirty="0">
                <a:latin typeface="Arial"/>
                <a:cs typeface="Arial"/>
              </a:rPr>
              <a:t>affected populations to reduce their radiation exposure and enable continuity of disaster services amid a contaminating incident.</a:t>
            </a:r>
          </a:p>
          <a:p>
            <a:r>
              <a:rPr lang="en-US" sz="2000" b="1" dirty="0">
                <a:latin typeface="Arial"/>
                <a:cs typeface="Arial"/>
              </a:rPr>
              <a:t>Strategy 4: Restore the Environment </a:t>
            </a:r>
            <a:r>
              <a:rPr lang="en-US" dirty="0">
                <a:latin typeface="Arial"/>
                <a:cs typeface="Arial"/>
              </a:rPr>
              <a:t>by reducing and removing radioactive hazards to the public, including radiological waste generated by the incident and subsequent cleanup activities.</a:t>
            </a:r>
          </a:p>
          <a:p>
            <a:r>
              <a:rPr lang="en-US" sz="2000" b="1" dirty="0">
                <a:latin typeface="Arial"/>
                <a:cs typeface="Arial"/>
              </a:rPr>
              <a:t>Strategy 5: Reopen and Recover </a:t>
            </a:r>
            <a:r>
              <a:rPr lang="en-US" dirty="0">
                <a:latin typeface="Arial"/>
                <a:cs typeface="Arial"/>
              </a:rPr>
              <a:t>impacted areas to enable public reoccupation, re-use and equitable rehabilitation of communities.</a:t>
            </a:r>
          </a:p>
          <a:p>
            <a:pPr marL="0" marR="0" lvl="0" indent="0" algn="l" defTabSz="1097280" rtl="0" eaLnBrk="1" fontAlgn="auto" latinLnBrk="0" hangingPunct="1">
              <a:lnSpc>
                <a:spcPct val="120000"/>
              </a:lnSpc>
              <a:spcBef>
                <a:spcPts val="0"/>
              </a:spcBef>
              <a:spcAft>
                <a:spcPts val="1440"/>
              </a:spcAft>
              <a:buClrTx/>
              <a:buSzTx/>
              <a:buFontTx/>
              <a:buNone/>
              <a:tabLst/>
              <a:defRPr/>
            </a:pPr>
            <a:endParaRPr kumimoji="0" lang="en-US" i="0" u="none" strike="noStrike" kern="120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C4896AB9-5247-F4AD-83A0-DA9FED69026C}"/>
              </a:ext>
            </a:extLst>
          </p:cNvPr>
          <p:cNvGrpSpPr/>
          <p:nvPr/>
        </p:nvGrpSpPr>
        <p:grpSpPr>
          <a:xfrm>
            <a:off x="8076492" y="1800343"/>
            <a:ext cx="6725359" cy="5526466"/>
            <a:chOff x="331693" y="2356297"/>
            <a:chExt cx="7024563" cy="4870383"/>
          </a:xfrm>
        </p:grpSpPr>
        <p:sp>
          <p:nvSpPr>
            <p:cNvPr id="6" name="Rectangle 5">
              <a:extLst>
                <a:ext uri="{FF2B5EF4-FFF2-40B4-BE49-F238E27FC236}">
                  <a16:creationId xmlns:a16="http://schemas.microsoft.com/office/drawing/2014/main" id="{6169BF3B-4181-D59E-6AFE-BB83B817917D}"/>
                </a:ext>
              </a:extLst>
            </p:cNvPr>
            <p:cNvSpPr/>
            <p:nvPr/>
          </p:nvSpPr>
          <p:spPr bwMode="auto">
            <a:xfrm>
              <a:off x="331693" y="2383840"/>
              <a:ext cx="548640" cy="548640"/>
            </a:xfrm>
            <a:prstGeom prst="rect">
              <a:avLst/>
            </a:prstGeom>
            <a:solidFill>
              <a:srgbClr val="D2C208"/>
            </a:solidFill>
            <a:ln w="12700">
              <a:noFill/>
              <a:miter lim="800000"/>
              <a:headEnd/>
              <a:tailEnd/>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txBody>
            <a:bodyPr lIns="18288" tIns="0" rIns="18288" bIns="0" anchor="ctr" anchorCtr="1"/>
            <a:lstStyle/>
            <a:p>
              <a:pPr marL="0" marR="0" lvl="0" indent="0" algn="ctr" defTabSz="914400" rtl="0" eaLnBrk="1" fontAlgn="auto" latinLnBrk="0" hangingPunct="1">
                <a:lnSpc>
                  <a:spcPct val="85000"/>
                </a:lnSpc>
                <a:spcBef>
                  <a:spcPts val="2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Arial" panose="020B0604020202020204"/>
                  <a:ea typeface="+mn-ea"/>
                  <a:cs typeface="+mn-cs"/>
                </a:rPr>
                <a:t>1</a:t>
              </a:r>
            </a:p>
          </p:txBody>
        </p:sp>
        <p:sp>
          <p:nvSpPr>
            <p:cNvPr id="7" name="Rectangle 70">
              <a:extLst>
                <a:ext uri="{FF2B5EF4-FFF2-40B4-BE49-F238E27FC236}">
                  <a16:creationId xmlns:a16="http://schemas.microsoft.com/office/drawing/2014/main" id="{6A9CCD9E-917D-5F0D-3CAB-8EF076A0BFE9}"/>
                </a:ext>
              </a:extLst>
            </p:cNvPr>
            <p:cNvSpPr>
              <a:spLocks noChangeArrowheads="1"/>
            </p:cNvSpPr>
            <p:nvPr/>
          </p:nvSpPr>
          <p:spPr bwMode="auto">
            <a:xfrm>
              <a:off x="1035308" y="2356297"/>
              <a:ext cx="5887692" cy="1160902"/>
            </a:xfrm>
            <a:prstGeom prst="rect">
              <a:avLst/>
            </a:prstGeom>
            <a:noFill/>
            <a:ln w="9525">
              <a:noFill/>
              <a:miter lim="800000"/>
              <a:headEnd/>
              <a:tailEnd/>
            </a:ln>
          </p:spPr>
          <p:txBody>
            <a:bodyPr wrap="square" lIns="45720" tIns="18288" rIns="27432" bIns="18288" anchor="t">
              <a:spAutoFit/>
            </a:bodyPr>
            <a:lstStyle/>
            <a:p>
              <a:pPr marL="0" marR="0" lvl="0" indent="0" algn="l" defTabSz="914400" rtl="0" eaLnBrk="1" fontAlgn="auto" latinLnBrk="0" hangingPunct="1">
                <a:lnSpc>
                  <a:spcPct val="85000"/>
                </a:lnSpc>
                <a:spcBef>
                  <a:spcPts val="200"/>
                </a:spcBef>
                <a:spcAft>
                  <a:spcPts val="0"/>
                </a:spcAft>
                <a:buClrTx/>
                <a:buSzTx/>
                <a:buFontTx/>
                <a:buNone/>
                <a:tabLst/>
                <a:defRPr/>
              </a:pPr>
              <a:r>
                <a:rPr kumimoji="0" lang="en-US" sz="2000" b="1" i="0" u="none" strike="noStrike" kern="1200" cap="none" spc="0" normalizeH="0" baseline="0" noProof="0" dirty="0">
                  <a:ln>
                    <a:noFill/>
                  </a:ln>
                  <a:solidFill>
                    <a:srgbClr val="D2C208"/>
                  </a:solidFill>
                  <a:effectLst/>
                  <a:uLnTx/>
                  <a:uFillTx/>
                  <a:latin typeface="Arial" panose="020B0604020202020204"/>
                  <a:ea typeface="+mn-ea"/>
                  <a:cs typeface="+mn-cs"/>
                </a:rPr>
                <a:t>Characterize, Map, and Model</a:t>
              </a:r>
            </a:p>
            <a:p>
              <a:pPr marL="234950" lvl="1"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 1</a:t>
              </a:r>
              <a:r>
                <a:rPr kumimoji="0" lang="en-US" b="1" i="0" u="none" strike="noStrike" kern="1200" cap="none" spc="0" normalizeH="0" baseline="0" noProof="0" dirty="0">
                  <a:ln>
                    <a:noFill/>
                  </a:ln>
                  <a:solidFill>
                    <a:srgbClr val="000000"/>
                  </a:solidFill>
                  <a:effectLst/>
                  <a:uLnTx/>
                  <a:uFillTx/>
                  <a:latin typeface="Arial" panose="020B0604020202020204"/>
                  <a:ea typeface="+mn-ea"/>
                  <a:cs typeface="+mn-cs"/>
                </a:rPr>
                <a:t>: </a:t>
              </a:r>
              <a:r>
                <a:rPr kumimoji="0" lang="en-US" b="0" i="0" u="none" strike="noStrike" kern="1200" cap="none" spc="0" normalizeH="0" baseline="0" noProof="0" dirty="0">
                  <a:ln>
                    <a:noFill/>
                  </a:ln>
                  <a:solidFill>
                    <a:srgbClr val="000000"/>
                  </a:solidFill>
                  <a:effectLst/>
                  <a:uLnTx/>
                  <a:uFillTx/>
                  <a:latin typeface="Arial" panose="020B0604020202020204"/>
                  <a:ea typeface="+mn-ea"/>
                  <a:cs typeface="+mn-cs"/>
                </a:rPr>
                <a:t>Survey Radiological Hazards</a:t>
              </a:r>
              <a:endParaRPr lang="en-US" b="0" i="0" u="none" strike="noStrike" kern="1200" cap="none" spc="0" normalizeH="0" baseline="0" noProof="0" dirty="0">
                <a:ln>
                  <a:noFill/>
                </a:ln>
                <a:solidFill>
                  <a:srgbClr val="000000"/>
                </a:solidFill>
                <a:effectLst/>
                <a:uLnTx/>
                <a:uFillTx/>
                <a:latin typeface="Arial" panose="020B0604020202020204"/>
                <a:cs typeface="Arial"/>
              </a:endParaRPr>
            </a:p>
            <a:p>
              <a:pPr marL="234950" lvl="1"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 2</a:t>
              </a:r>
              <a:r>
                <a:rPr kumimoji="0" lang="en-US" b="1" i="0" u="none" strike="noStrike" kern="1200" cap="none" spc="0" normalizeH="0" baseline="0" noProof="0" dirty="0">
                  <a:ln>
                    <a:noFill/>
                  </a:ln>
                  <a:solidFill>
                    <a:srgbClr val="000000"/>
                  </a:solidFill>
                  <a:effectLst/>
                  <a:uLnTx/>
                  <a:uFillTx/>
                  <a:latin typeface="Arial" panose="020B0604020202020204"/>
                  <a:ea typeface="+mn-ea"/>
                  <a:cs typeface="+mn-cs"/>
                </a:rPr>
                <a:t>: </a:t>
              </a:r>
              <a:r>
                <a:rPr kumimoji="0" lang="en-US" b="0" i="0" u="none" strike="noStrike" kern="1200" cap="none" spc="0" normalizeH="0" baseline="0" noProof="0" dirty="0">
                  <a:ln>
                    <a:noFill/>
                  </a:ln>
                  <a:solidFill>
                    <a:srgbClr val="000000"/>
                  </a:solidFill>
                  <a:effectLst/>
                  <a:uLnTx/>
                  <a:uFillTx/>
                  <a:latin typeface="Arial" panose="020B0604020202020204"/>
                  <a:ea typeface="+mn-ea"/>
                  <a:cs typeface="+mn-cs"/>
                </a:rPr>
                <a:t>Implement Radiation Exposure Mitigation</a:t>
              </a:r>
              <a:endParaRPr lang="en-US" b="0" i="0" u="none" strike="noStrike" kern="1200" cap="none" spc="0" normalizeH="0" baseline="0" noProof="0" dirty="0">
                <a:ln>
                  <a:noFill/>
                </a:ln>
                <a:solidFill>
                  <a:srgbClr val="000000"/>
                </a:solidFill>
                <a:effectLst/>
                <a:uLnTx/>
                <a:uFillTx/>
                <a:latin typeface="Arial" panose="020B0604020202020204"/>
                <a:cs typeface="Arial"/>
              </a:endParaRPr>
            </a:p>
            <a:p>
              <a:pPr marL="90170" marR="0" lvl="1" algn="l" defTabSz="914400" rtl="0" eaLnBrk="1" fontAlgn="auto" latinLnBrk="0" hangingPunct="1">
                <a:lnSpc>
                  <a:spcPct val="85000"/>
                </a:lnSpc>
                <a:spcBef>
                  <a:spcPts val="200"/>
                </a:spcBef>
                <a:spcAft>
                  <a:spcPts val="0"/>
                </a:spcAft>
                <a:buClr>
                  <a:srgbClr val="000000"/>
                </a:buClr>
                <a:buSzTx/>
                <a:tabLst/>
                <a:defRPr/>
              </a:pPr>
              <a:endParaRPr lang="en-US" b="0" i="0" u="none" strike="noStrike" kern="1200" cap="none" spc="0" normalizeH="0" baseline="0" noProof="0" dirty="0">
                <a:ln>
                  <a:noFill/>
                </a:ln>
                <a:solidFill>
                  <a:srgbClr val="000000"/>
                </a:solidFill>
                <a:effectLst/>
                <a:uLnTx/>
                <a:uFillTx/>
                <a:latin typeface="Arial" panose="020B0604020202020204"/>
                <a:cs typeface="Arial"/>
              </a:endParaRPr>
            </a:p>
          </p:txBody>
        </p:sp>
        <p:sp>
          <p:nvSpPr>
            <p:cNvPr id="8" name="Rectangle 7">
              <a:extLst>
                <a:ext uri="{FF2B5EF4-FFF2-40B4-BE49-F238E27FC236}">
                  <a16:creationId xmlns:a16="http://schemas.microsoft.com/office/drawing/2014/main" id="{9080AB98-A631-8BE8-1A6D-58FBAD05AFC9}"/>
                </a:ext>
              </a:extLst>
            </p:cNvPr>
            <p:cNvSpPr/>
            <p:nvPr/>
          </p:nvSpPr>
          <p:spPr bwMode="auto">
            <a:xfrm>
              <a:off x="331693" y="3583523"/>
              <a:ext cx="548639" cy="548640"/>
            </a:xfrm>
            <a:prstGeom prst="rect">
              <a:avLst/>
            </a:prstGeom>
            <a:solidFill>
              <a:srgbClr val="9D4343"/>
            </a:solidFill>
            <a:ln w="12700">
              <a:noFill/>
              <a:miter lim="800000"/>
              <a:headEnd/>
              <a:tailEnd/>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txBody>
            <a:bodyPr lIns="18288" tIns="0" rIns="18288" bIns="0" anchor="ctr" anchorCtr="1"/>
            <a:lstStyle/>
            <a:p>
              <a:pPr marL="0" marR="0" lvl="0" indent="0" algn="ctr" defTabSz="914400" rtl="0" eaLnBrk="1" fontAlgn="auto" latinLnBrk="0" hangingPunct="1">
                <a:lnSpc>
                  <a:spcPct val="85000"/>
                </a:lnSpc>
                <a:spcBef>
                  <a:spcPts val="2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Arial" panose="020B0604020202020204"/>
                  <a:ea typeface="+mn-ea"/>
                  <a:cs typeface="+mn-cs"/>
                </a:rPr>
                <a:t>2</a:t>
              </a:r>
            </a:p>
          </p:txBody>
        </p:sp>
        <p:sp>
          <p:nvSpPr>
            <p:cNvPr id="9" name="Rectangle 70">
              <a:extLst>
                <a:ext uri="{FF2B5EF4-FFF2-40B4-BE49-F238E27FC236}">
                  <a16:creationId xmlns:a16="http://schemas.microsoft.com/office/drawing/2014/main" id="{80E34231-17BF-E61A-6199-A02BEE5B420A}"/>
                </a:ext>
              </a:extLst>
            </p:cNvPr>
            <p:cNvSpPr>
              <a:spLocks noChangeArrowheads="1"/>
            </p:cNvSpPr>
            <p:nvPr/>
          </p:nvSpPr>
          <p:spPr bwMode="auto">
            <a:xfrm>
              <a:off x="1023195" y="3589725"/>
              <a:ext cx="5710928" cy="493202"/>
            </a:xfrm>
            <a:prstGeom prst="rect">
              <a:avLst/>
            </a:prstGeom>
            <a:noFill/>
            <a:ln w="9525">
              <a:noFill/>
              <a:miter lim="800000"/>
              <a:headEnd/>
              <a:tailEnd/>
            </a:ln>
          </p:spPr>
          <p:txBody>
            <a:bodyPr wrap="square" lIns="45720" tIns="18288" rIns="27432" bIns="18288" anchor="t">
              <a:spAutoFit/>
            </a:bodyPr>
            <a:lstStyle/>
            <a:p>
              <a:pPr marL="0" marR="0" lvl="0" indent="0" algn="l" defTabSz="914400" rtl="0" eaLnBrk="1" fontAlgn="auto" latinLnBrk="0" hangingPunct="1">
                <a:lnSpc>
                  <a:spcPct val="85000"/>
                </a:lnSpc>
                <a:spcBef>
                  <a:spcPts val="200"/>
                </a:spcBef>
                <a:spcAft>
                  <a:spcPts val="0"/>
                </a:spcAft>
                <a:buClrTx/>
                <a:buSzTx/>
                <a:buFontTx/>
                <a:buNone/>
                <a:tabLst/>
                <a:defRPr/>
              </a:pPr>
              <a:r>
                <a:rPr lang="en-US" sz="2000" b="1" dirty="0">
                  <a:solidFill>
                    <a:srgbClr val="9D4343"/>
                  </a:solidFill>
                  <a:latin typeface="Arial" panose="020B0604020202020204"/>
                </a:rPr>
                <a:t>Communicate</a:t>
              </a:r>
              <a:endParaRPr kumimoji="0" lang="en-US" sz="2000" b="1" i="0" u="none" strike="noStrike" kern="1200" cap="none" spc="0" normalizeH="0" baseline="0" noProof="0" dirty="0">
                <a:ln>
                  <a:noFill/>
                </a:ln>
                <a:solidFill>
                  <a:srgbClr val="9D4343"/>
                </a:solidFill>
                <a:effectLst/>
                <a:uLnTx/>
                <a:uFillTx/>
                <a:latin typeface="Arial" panose="020B0604020202020204"/>
                <a:ea typeface="+mn-ea"/>
                <a:cs typeface="+mn-cs"/>
              </a:endParaRPr>
            </a:p>
            <a:p>
              <a:pPr marL="234950" lvl="1"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 3</a:t>
              </a:r>
              <a:r>
                <a:rPr kumimoji="0" lang="en-US" b="1" i="0" u="none" strike="noStrike" kern="1200" cap="none" spc="0" normalizeH="0" baseline="0" noProof="0" dirty="0">
                  <a:ln>
                    <a:noFill/>
                  </a:ln>
                  <a:solidFill>
                    <a:srgbClr val="000000"/>
                  </a:solidFill>
                  <a:effectLst/>
                  <a:uLnTx/>
                  <a:uFillTx/>
                  <a:latin typeface="Arial" panose="020B0604020202020204"/>
                  <a:ea typeface="+mn-ea"/>
                  <a:cs typeface="+mn-cs"/>
                </a:rPr>
                <a:t>: </a:t>
              </a:r>
              <a:r>
                <a:rPr lang="en-US" dirty="0">
                  <a:solidFill>
                    <a:srgbClr val="000000"/>
                  </a:solidFill>
                  <a:latin typeface="Arial" panose="020B0604020202020204"/>
                </a:rPr>
                <a:t>Public Communications</a:t>
              </a:r>
              <a:endParaRPr lang="en-US" b="0" i="0" u="none" strike="noStrike" kern="1200" cap="none" spc="0" normalizeH="0" baseline="0" noProof="0" dirty="0">
                <a:ln>
                  <a:noFill/>
                </a:ln>
                <a:solidFill>
                  <a:srgbClr val="000000"/>
                </a:solidFill>
                <a:effectLst/>
                <a:uLnTx/>
                <a:uFillTx/>
                <a:latin typeface="Arial" panose="020B0604020202020204"/>
                <a:cs typeface="Arial"/>
              </a:endParaRPr>
            </a:p>
          </p:txBody>
        </p:sp>
        <p:sp>
          <p:nvSpPr>
            <p:cNvPr id="10" name="Rectangle 9">
              <a:extLst>
                <a:ext uri="{FF2B5EF4-FFF2-40B4-BE49-F238E27FC236}">
                  <a16:creationId xmlns:a16="http://schemas.microsoft.com/office/drawing/2014/main" id="{0872BDF4-D263-FBEC-1403-1070967788A0}"/>
                </a:ext>
              </a:extLst>
            </p:cNvPr>
            <p:cNvSpPr/>
            <p:nvPr/>
          </p:nvSpPr>
          <p:spPr bwMode="auto">
            <a:xfrm>
              <a:off x="331693" y="4362711"/>
              <a:ext cx="548640" cy="548640"/>
            </a:xfrm>
            <a:prstGeom prst="rect">
              <a:avLst/>
            </a:prstGeom>
            <a:solidFill>
              <a:srgbClr val="B97824"/>
            </a:solidFill>
            <a:ln w="12700">
              <a:noFill/>
              <a:miter lim="800000"/>
              <a:headEnd/>
              <a:tailEnd/>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txBody>
            <a:bodyPr lIns="18288" tIns="0" rIns="18288" bIns="0" anchor="ctr" anchorCtr="1"/>
            <a:lstStyle/>
            <a:p>
              <a:pPr marL="0" marR="0" lvl="0" indent="0" algn="ctr" defTabSz="914400" rtl="0" eaLnBrk="1" fontAlgn="auto" latinLnBrk="0" hangingPunct="1">
                <a:lnSpc>
                  <a:spcPct val="85000"/>
                </a:lnSpc>
                <a:spcBef>
                  <a:spcPts val="2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Arial" panose="020B0604020202020204"/>
                  <a:ea typeface="+mn-ea"/>
                  <a:cs typeface="+mn-cs"/>
                </a:rPr>
                <a:t>3</a:t>
              </a:r>
            </a:p>
          </p:txBody>
        </p:sp>
        <p:sp>
          <p:nvSpPr>
            <p:cNvPr id="11" name="Rectangle 70">
              <a:extLst>
                <a:ext uri="{FF2B5EF4-FFF2-40B4-BE49-F238E27FC236}">
                  <a16:creationId xmlns:a16="http://schemas.microsoft.com/office/drawing/2014/main" id="{D70E71B4-1A35-67B9-23DE-C26116875DA3}"/>
                </a:ext>
              </a:extLst>
            </p:cNvPr>
            <p:cNvSpPr>
              <a:spLocks noChangeArrowheads="1"/>
            </p:cNvSpPr>
            <p:nvPr/>
          </p:nvSpPr>
          <p:spPr bwMode="auto">
            <a:xfrm>
              <a:off x="1023193" y="4294215"/>
              <a:ext cx="6333063" cy="723304"/>
            </a:xfrm>
            <a:prstGeom prst="rect">
              <a:avLst/>
            </a:prstGeom>
            <a:noFill/>
            <a:ln w="9525">
              <a:noFill/>
              <a:miter lim="800000"/>
              <a:headEnd/>
              <a:tailEnd/>
            </a:ln>
          </p:spPr>
          <p:txBody>
            <a:bodyPr wrap="square" lIns="45720" tIns="18288" rIns="27432" bIns="18288" anchor="t">
              <a:spAutoFit/>
            </a:bodyPr>
            <a:lstStyle/>
            <a:p>
              <a:pPr marL="0" marR="0" lvl="0" indent="0" algn="l" defTabSz="914400" rtl="0" eaLnBrk="1" fontAlgn="auto" latinLnBrk="0" hangingPunct="1">
                <a:lnSpc>
                  <a:spcPct val="85000"/>
                </a:lnSpc>
                <a:spcBef>
                  <a:spcPts val="200"/>
                </a:spcBef>
                <a:spcAft>
                  <a:spcPts val="0"/>
                </a:spcAft>
                <a:buClrTx/>
                <a:buSzTx/>
                <a:buFontTx/>
                <a:buNone/>
                <a:tabLst/>
                <a:defRPr/>
              </a:pPr>
              <a:r>
                <a:rPr kumimoji="0" lang="en-US" sz="2000" b="1" i="0" u="none" strike="noStrike" kern="1200" cap="none" spc="0" normalizeH="0" baseline="0" noProof="0" dirty="0">
                  <a:ln>
                    <a:noFill/>
                  </a:ln>
                  <a:solidFill>
                    <a:srgbClr val="B97824"/>
                  </a:solidFill>
                  <a:effectLst/>
                  <a:uLnTx/>
                  <a:uFillTx/>
                  <a:latin typeface="Arial" panose="020B0604020202020204"/>
                  <a:ea typeface="+mn-ea"/>
                  <a:cs typeface="+mn-cs"/>
                </a:rPr>
                <a:t>Monitor and Assist</a:t>
              </a:r>
            </a:p>
            <a:p>
              <a:pPr marL="234950" lvl="1"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a:t>
              </a:r>
              <a:r>
                <a:rPr kumimoji="0" lang="en-US" b="1" i="0" u="none" strike="noStrike" kern="1200" cap="none" spc="0" normalizeH="0" baseline="0" noProof="0" dirty="0">
                  <a:ln>
                    <a:noFill/>
                  </a:ln>
                  <a:solidFill>
                    <a:srgbClr val="000000"/>
                  </a:solidFill>
                  <a:effectLst/>
                  <a:uLnTx/>
                  <a:uFillTx/>
                  <a:latin typeface="Arial" panose="020B0604020202020204"/>
                  <a:ea typeface="+mn-ea"/>
                  <a:cs typeface="+mn-cs"/>
                </a:rPr>
                <a:t> 4: </a:t>
              </a:r>
              <a:r>
                <a:rPr kumimoji="0" lang="en-US" i="0" u="none" strike="noStrike" kern="1200" cap="none" spc="0" normalizeH="0" baseline="0" noProof="0" dirty="0">
                  <a:ln>
                    <a:noFill/>
                  </a:ln>
                  <a:solidFill>
                    <a:srgbClr val="000000"/>
                  </a:solidFill>
                  <a:effectLst/>
                  <a:uLnTx/>
                  <a:uFillTx/>
                  <a:latin typeface="Arial" panose="020B0604020202020204"/>
                  <a:ea typeface="+mn-ea"/>
                  <a:cs typeface="+mn-cs"/>
                </a:rPr>
                <a:t>Conduct Phased Evacuation</a:t>
              </a:r>
              <a:endParaRPr lang="en-US" i="0" u="none" strike="noStrike" kern="1200" cap="none" spc="0" normalizeH="0" baseline="0" noProof="0" dirty="0">
                <a:ln>
                  <a:noFill/>
                </a:ln>
                <a:solidFill>
                  <a:srgbClr val="000000"/>
                </a:solidFill>
                <a:effectLst/>
                <a:uLnTx/>
                <a:uFillTx/>
                <a:latin typeface="Arial" panose="020B0604020202020204"/>
                <a:cs typeface="Arial"/>
              </a:endParaRPr>
            </a:p>
            <a:p>
              <a:pPr marL="234950" lvl="1"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 5: </a:t>
              </a:r>
              <a:r>
                <a:rPr lang="en-US" dirty="0">
                  <a:solidFill>
                    <a:srgbClr val="000000"/>
                  </a:solidFill>
                  <a:latin typeface="Arial" panose="020B0604020202020204"/>
                </a:rPr>
                <a:t>Screen and Decontaminate </a:t>
              </a:r>
              <a:endParaRPr lang="en-US" dirty="0">
                <a:solidFill>
                  <a:srgbClr val="000000"/>
                </a:solidFill>
                <a:latin typeface="Arial" panose="020B0604020202020204"/>
                <a:cs typeface="Arial"/>
              </a:endParaRPr>
            </a:p>
          </p:txBody>
        </p:sp>
        <p:sp>
          <p:nvSpPr>
            <p:cNvPr id="12" name="Rectangle 11">
              <a:extLst>
                <a:ext uri="{FF2B5EF4-FFF2-40B4-BE49-F238E27FC236}">
                  <a16:creationId xmlns:a16="http://schemas.microsoft.com/office/drawing/2014/main" id="{0B78F406-2B86-3EC2-2083-20829882DC1C}"/>
                </a:ext>
              </a:extLst>
            </p:cNvPr>
            <p:cNvSpPr/>
            <p:nvPr/>
          </p:nvSpPr>
          <p:spPr bwMode="auto">
            <a:xfrm>
              <a:off x="331693" y="5110655"/>
              <a:ext cx="548640" cy="548640"/>
            </a:xfrm>
            <a:prstGeom prst="rect">
              <a:avLst/>
            </a:prstGeom>
            <a:solidFill>
              <a:srgbClr val="42845C"/>
            </a:solidFill>
            <a:ln w="12700">
              <a:noFill/>
              <a:miter lim="800000"/>
              <a:headEnd/>
              <a:tailEnd/>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txBody>
            <a:bodyPr lIns="18288" tIns="0" rIns="18288" bIns="0" anchor="ctr" anchorCtr="1"/>
            <a:lstStyle/>
            <a:p>
              <a:pPr marL="0" marR="0" lvl="0" indent="0" algn="ctr" defTabSz="914400" rtl="0" eaLnBrk="1" fontAlgn="auto" latinLnBrk="0" hangingPunct="1">
                <a:lnSpc>
                  <a:spcPct val="85000"/>
                </a:lnSpc>
                <a:spcBef>
                  <a:spcPts val="2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panose="020B0604020202020204"/>
                  <a:ea typeface="+mn-ea"/>
                  <a:cs typeface="+mn-cs"/>
                </a:rPr>
                <a:t>4</a:t>
              </a:r>
            </a:p>
          </p:txBody>
        </p:sp>
        <p:sp>
          <p:nvSpPr>
            <p:cNvPr id="13" name="Rectangle 70">
              <a:extLst>
                <a:ext uri="{FF2B5EF4-FFF2-40B4-BE49-F238E27FC236}">
                  <a16:creationId xmlns:a16="http://schemas.microsoft.com/office/drawing/2014/main" id="{C7FE2E2D-59DC-53EA-2045-14E7FE09CF1B}"/>
                </a:ext>
              </a:extLst>
            </p:cNvPr>
            <p:cNvSpPr>
              <a:spLocks noChangeArrowheads="1"/>
            </p:cNvSpPr>
            <p:nvPr/>
          </p:nvSpPr>
          <p:spPr bwMode="auto">
            <a:xfrm>
              <a:off x="1035308" y="5110655"/>
              <a:ext cx="5710928" cy="1160902"/>
            </a:xfrm>
            <a:prstGeom prst="rect">
              <a:avLst/>
            </a:prstGeom>
            <a:noFill/>
            <a:ln w="9525">
              <a:noFill/>
              <a:miter lim="800000"/>
              <a:headEnd/>
              <a:tailEnd/>
            </a:ln>
          </p:spPr>
          <p:txBody>
            <a:bodyPr wrap="square" lIns="45720" tIns="18288" rIns="27432" bIns="18288" anchor="t">
              <a:spAutoFit/>
            </a:bodyPr>
            <a:lstStyle/>
            <a:p>
              <a:pPr marL="0" marR="0" lvl="0" indent="0" algn="l" defTabSz="914400" rtl="0" eaLnBrk="1" fontAlgn="auto" latinLnBrk="0" hangingPunct="1">
                <a:lnSpc>
                  <a:spcPct val="85000"/>
                </a:lnSpc>
                <a:spcBef>
                  <a:spcPts val="200"/>
                </a:spcBef>
                <a:spcAft>
                  <a:spcPts val="0"/>
                </a:spcAft>
                <a:buClrTx/>
                <a:buSzTx/>
                <a:buFontTx/>
                <a:buNone/>
                <a:tabLst/>
                <a:defRPr/>
              </a:pPr>
              <a:r>
                <a:rPr kumimoji="0" lang="en-US" sz="2000" b="1" i="0" u="none" strike="noStrike" kern="1200" cap="none" spc="0" normalizeH="0" baseline="0" noProof="0" dirty="0">
                  <a:ln>
                    <a:noFill/>
                  </a:ln>
                  <a:solidFill>
                    <a:srgbClr val="42845C"/>
                  </a:solidFill>
                  <a:effectLst/>
                  <a:uLnTx/>
                  <a:uFillTx/>
                  <a:latin typeface="Arial" panose="020B0604020202020204"/>
                  <a:ea typeface="+mn-ea"/>
                  <a:cs typeface="+mn-cs"/>
                </a:rPr>
                <a:t>Restore the Environment</a:t>
              </a:r>
            </a:p>
            <a:p>
              <a:pPr marL="234950"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 6</a:t>
              </a:r>
              <a:r>
                <a:rPr kumimoji="0" lang="en-US" b="1" i="0" u="none" strike="noStrike" kern="1200" cap="none" spc="0" normalizeH="0" baseline="0" noProof="0" dirty="0">
                  <a:ln>
                    <a:noFill/>
                  </a:ln>
                  <a:solidFill>
                    <a:srgbClr val="000000"/>
                  </a:solidFill>
                  <a:effectLst/>
                  <a:uLnTx/>
                  <a:uFillTx/>
                  <a:latin typeface="Arial" panose="020B0604020202020204"/>
                  <a:ea typeface="+mn-ea"/>
                  <a:cs typeface="+mn-cs"/>
                </a:rPr>
                <a:t>: </a:t>
              </a:r>
              <a:r>
                <a:rPr lang="en-US" dirty="0">
                  <a:solidFill>
                    <a:srgbClr val="000000"/>
                  </a:solidFill>
                  <a:latin typeface="Arial" panose="020B0604020202020204"/>
                </a:rPr>
                <a:t>Restore and </a:t>
              </a:r>
              <a:r>
                <a:rPr kumimoji="0" lang="en-US" i="0" u="none" strike="noStrike" kern="1200" cap="none" spc="0" normalizeH="0" baseline="0" noProof="0" dirty="0">
                  <a:ln>
                    <a:noFill/>
                  </a:ln>
                  <a:solidFill>
                    <a:srgbClr val="000000"/>
                  </a:solidFill>
                  <a:effectLst/>
                  <a:uLnTx/>
                  <a:uFillTx/>
                  <a:latin typeface="Arial" panose="020B0604020202020204"/>
                  <a:ea typeface="+mn-ea"/>
                  <a:cs typeface="+mn-cs"/>
                </a:rPr>
                <a:t>Sustain Critical Infrastructure</a:t>
              </a:r>
              <a:r>
                <a:rPr lang="en-US" dirty="0">
                  <a:solidFill>
                    <a:srgbClr val="000000"/>
                  </a:solidFill>
                  <a:latin typeface="Arial" panose="020B0604020202020204"/>
                </a:rPr>
                <a:t> and Buildings </a:t>
              </a:r>
              <a:endParaRPr lang="en-US" i="0" u="none" strike="sngStrike" kern="1200" cap="none" spc="0" normalizeH="0" noProof="0" dirty="0">
                <a:ln>
                  <a:noFill/>
                </a:ln>
                <a:solidFill>
                  <a:srgbClr val="000000"/>
                </a:solidFill>
                <a:effectLst/>
                <a:uLnTx/>
                <a:uFillTx/>
                <a:latin typeface="Arial" panose="020B0604020202020204"/>
                <a:cs typeface="Arial" panose="020B0604020202020204"/>
              </a:endParaRPr>
            </a:p>
            <a:p>
              <a:pPr marL="234950"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 7: </a:t>
              </a:r>
              <a:r>
                <a:rPr lang="en-US" dirty="0">
                  <a:solidFill>
                    <a:srgbClr val="000000"/>
                  </a:solidFill>
                  <a:latin typeface="Arial" panose="020B0604020202020204"/>
                </a:rPr>
                <a:t>Remediate</a:t>
              </a:r>
              <a:endParaRPr lang="en-US" dirty="0">
                <a:solidFill>
                  <a:srgbClr val="000000"/>
                </a:solidFill>
                <a:latin typeface="Arial" panose="020B0604020202020204"/>
                <a:cs typeface="Arial"/>
              </a:endParaRPr>
            </a:p>
            <a:p>
              <a:pPr marL="234950"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 8</a:t>
              </a:r>
              <a:r>
                <a:rPr kumimoji="0" lang="en-US" b="1" i="0" u="none" strike="noStrike" kern="1200" cap="none" spc="0" normalizeH="0" baseline="0" noProof="0" dirty="0">
                  <a:ln>
                    <a:noFill/>
                  </a:ln>
                  <a:solidFill>
                    <a:srgbClr val="000000"/>
                  </a:solidFill>
                  <a:effectLst/>
                  <a:uLnTx/>
                  <a:uFillTx/>
                  <a:latin typeface="Arial" panose="020B0604020202020204"/>
                  <a:ea typeface="+mn-ea"/>
                  <a:cs typeface="+mn-cs"/>
                </a:rPr>
                <a:t>: </a:t>
              </a:r>
              <a:r>
                <a:rPr kumimoji="0" lang="en-US" i="0" u="none" strike="noStrike" kern="1200" cap="none" spc="0" normalizeH="0" baseline="0" noProof="0" dirty="0">
                  <a:ln>
                    <a:noFill/>
                  </a:ln>
                  <a:solidFill>
                    <a:srgbClr val="000000"/>
                  </a:solidFill>
                  <a:effectLst/>
                  <a:uLnTx/>
                  <a:uFillTx/>
                  <a:latin typeface="Arial" panose="020B0604020202020204"/>
                  <a:ea typeface="+mn-ea"/>
                  <a:cs typeface="+mn-cs"/>
                </a:rPr>
                <a:t>Manage and Dispose of Waste</a:t>
              </a:r>
              <a:endParaRPr lang="en-US" i="0" u="none" strike="noStrike" kern="1200" cap="none" spc="0" normalizeH="0" baseline="0" noProof="0" dirty="0">
                <a:ln>
                  <a:noFill/>
                </a:ln>
                <a:solidFill>
                  <a:srgbClr val="000000"/>
                </a:solidFill>
                <a:effectLst/>
                <a:uLnTx/>
                <a:uFillTx/>
                <a:latin typeface="Arial" panose="020B0604020202020204"/>
                <a:cs typeface="Arial"/>
              </a:endParaRPr>
            </a:p>
          </p:txBody>
        </p:sp>
        <p:sp>
          <p:nvSpPr>
            <p:cNvPr id="14" name="Rectangle 13">
              <a:extLst>
                <a:ext uri="{FF2B5EF4-FFF2-40B4-BE49-F238E27FC236}">
                  <a16:creationId xmlns:a16="http://schemas.microsoft.com/office/drawing/2014/main" id="{5E931AEF-8E0D-477F-D02C-65EBBEC8290A}"/>
                </a:ext>
              </a:extLst>
            </p:cNvPr>
            <p:cNvSpPr/>
            <p:nvPr/>
          </p:nvSpPr>
          <p:spPr bwMode="auto">
            <a:xfrm>
              <a:off x="331693" y="6255959"/>
              <a:ext cx="548640" cy="548640"/>
            </a:xfrm>
            <a:prstGeom prst="rect">
              <a:avLst/>
            </a:prstGeom>
            <a:solidFill>
              <a:srgbClr val="4975AA"/>
            </a:solidFill>
            <a:ln w="12700">
              <a:noFill/>
              <a:miter lim="800000"/>
              <a:headEnd/>
              <a:tailEnd/>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txBody>
            <a:bodyPr lIns="18288" tIns="0" rIns="18288" bIns="0" anchor="ctr" anchorCtr="1"/>
            <a:lstStyle/>
            <a:p>
              <a:pPr marL="0" marR="0" lvl="0" indent="0" algn="ctr" defTabSz="914400" rtl="0" eaLnBrk="1" fontAlgn="auto" latinLnBrk="0" hangingPunct="1">
                <a:lnSpc>
                  <a:spcPct val="85000"/>
                </a:lnSpc>
                <a:spcBef>
                  <a:spcPts val="2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panose="020B0604020202020204"/>
                  <a:ea typeface="+mn-ea"/>
                  <a:cs typeface="+mn-cs"/>
                </a:rPr>
                <a:t>5</a:t>
              </a:r>
            </a:p>
          </p:txBody>
        </p:sp>
        <p:sp>
          <p:nvSpPr>
            <p:cNvPr id="15" name="Rectangle 70">
              <a:extLst>
                <a:ext uri="{FF2B5EF4-FFF2-40B4-BE49-F238E27FC236}">
                  <a16:creationId xmlns:a16="http://schemas.microsoft.com/office/drawing/2014/main" id="{C49E3570-4444-5076-7FFC-3E25C2D64A13}"/>
                </a:ext>
              </a:extLst>
            </p:cNvPr>
            <p:cNvSpPr>
              <a:spLocks noChangeArrowheads="1"/>
            </p:cNvSpPr>
            <p:nvPr/>
          </p:nvSpPr>
          <p:spPr bwMode="auto">
            <a:xfrm>
              <a:off x="1035308" y="6042723"/>
              <a:ext cx="4940886" cy="1183957"/>
            </a:xfrm>
            <a:prstGeom prst="rect">
              <a:avLst/>
            </a:prstGeom>
            <a:noFill/>
            <a:ln w="9525">
              <a:noFill/>
              <a:miter lim="800000"/>
              <a:headEnd/>
              <a:tailEnd/>
            </a:ln>
          </p:spPr>
          <p:txBody>
            <a:bodyPr wrap="square" lIns="45720" tIns="18288" rIns="27432" bIns="18288" anchor="t">
              <a:spAutoFit/>
            </a:bodyPr>
            <a:lstStyle/>
            <a:p>
              <a:pPr defTabSz="914400">
                <a:lnSpc>
                  <a:spcPct val="85000"/>
                </a:lnSpc>
                <a:spcBef>
                  <a:spcPts val="200"/>
                </a:spcBef>
                <a:defRPr/>
              </a:pPr>
              <a:endParaRPr kumimoji="0" lang="en-US" sz="2000" b="1" i="0" u="none" strike="noStrike" kern="1200" cap="none" spc="0" normalizeH="0" baseline="0" noProof="0" dirty="0">
                <a:ln>
                  <a:noFill/>
                </a:ln>
                <a:solidFill>
                  <a:srgbClr val="4975AA"/>
                </a:solidFill>
                <a:effectLst/>
                <a:uLnTx/>
                <a:uFillTx/>
                <a:latin typeface="Arial" panose="020B0604020202020204"/>
                <a:ea typeface="+mn-ea"/>
                <a:cs typeface="+mn-cs"/>
              </a:endParaRPr>
            </a:p>
            <a:p>
              <a:pPr defTabSz="914400">
                <a:lnSpc>
                  <a:spcPct val="85000"/>
                </a:lnSpc>
                <a:spcBef>
                  <a:spcPts val="200"/>
                </a:spcBef>
                <a:defRPr/>
              </a:pPr>
              <a:r>
                <a:rPr kumimoji="0" lang="en-US" sz="2000" b="1" i="0" u="none" strike="noStrike" kern="1200" cap="none" spc="0" normalizeH="0" baseline="0" noProof="0" dirty="0">
                  <a:ln>
                    <a:noFill/>
                  </a:ln>
                  <a:solidFill>
                    <a:srgbClr val="4975AA"/>
                  </a:solidFill>
                  <a:effectLst/>
                  <a:uLnTx/>
                  <a:uFillTx/>
                  <a:latin typeface="Arial" panose="020B0604020202020204"/>
                  <a:ea typeface="+mn-ea"/>
                  <a:cs typeface="+mn-cs"/>
                </a:rPr>
                <a:t>Reopen and </a:t>
              </a:r>
              <a:r>
                <a:rPr lang="en-US" sz="2000" b="1" dirty="0">
                  <a:solidFill>
                    <a:srgbClr val="4975AA"/>
                  </a:solidFill>
                  <a:latin typeface="Arial" panose="020B0604020202020204"/>
                </a:rPr>
                <a:t>Recover</a:t>
              </a:r>
              <a:endParaRPr lang="en-US" dirty="0"/>
            </a:p>
            <a:p>
              <a:pPr marL="234950"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rPr>
                <a:t>Focus Area 9</a:t>
              </a:r>
              <a:r>
                <a:rPr kumimoji="0" lang="en-US" b="1" i="0" u="none" strike="noStrike" kern="1200" cap="none" spc="0" normalizeH="0" baseline="0" noProof="0" dirty="0">
                  <a:ln>
                    <a:noFill/>
                  </a:ln>
                  <a:solidFill>
                    <a:srgbClr val="000000"/>
                  </a:solidFill>
                  <a:effectLst/>
                  <a:uLnTx/>
                  <a:uFillTx/>
                  <a:latin typeface="Arial" panose="020B0604020202020204"/>
                  <a:ea typeface="+mn-ea"/>
                  <a:cs typeface="+mn-cs"/>
                </a:rPr>
                <a:t>: </a:t>
              </a:r>
              <a:r>
                <a:rPr kumimoji="0" lang="en-US" b="0" i="0" u="none" strike="noStrike" kern="1200" cap="none" spc="0" normalizeH="0" baseline="0" noProof="0" dirty="0">
                  <a:ln>
                    <a:noFill/>
                  </a:ln>
                  <a:solidFill>
                    <a:srgbClr val="000000"/>
                  </a:solidFill>
                  <a:effectLst/>
                  <a:uLnTx/>
                  <a:uFillTx/>
                  <a:latin typeface="Arial" panose="020B0604020202020204"/>
                  <a:ea typeface="+mn-ea"/>
                  <a:cs typeface="+mn-cs"/>
                </a:rPr>
                <a:t>Reopen</a:t>
              </a:r>
              <a:endParaRPr lang="en-US" b="0" i="0" u="none" strike="noStrike" kern="1200" cap="none" spc="0" normalizeH="0" baseline="0" noProof="0" dirty="0">
                <a:ln>
                  <a:noFill/>
                </a:ln>
                <a:solidFill>
                  <a:srgbClr val="000000"/>
                </a:solidFill>
                <a:effectLst/>
                <a:uLnTx/>
                <a:uFillTx/>
                <a:latin typeface="Arial" panose="020B0604020202020204"/>
                <a:cs typeface="Arial"/>
              </a:endParaRPr>
            </a:p>
            <a:p>
              <a:pPr marL="234950" indent="-144145" defTabSz="914400">
                <a:lnSpc>
                  <a:spcPct val="85000"/>
                </a:lnSpc>
                <a:spcBef>
                  <a:spcPts val="200"/>
                </a:spcBef>
                <a:buClr>
                  <a:srgbClr val="000000"/>
                </a:buClr>
                <a:buFont typeface="Arial" panose="020B0604020202020204" pitchFamily="34" charset="0"/>
                <a:buChar char="•"/>
                <a:defRPr/>
              </a:pPr>
              <a:r>
                <a:rPr lang="en-US" b="1" dirty="0">
                  <a:solidFill>
                    <a:srgbClr val="000000"/>
                  </a:solidFill>
                  <a:latin typeface="Arial" panose="020B0604020202020204"/>
                  <a:cs typeface="Arial"/>
                </a:rPr>
                <a:t>Focus Area 10: </a:t>
              </a:r>
              <a:r>
                <a:rPr lang="en-US" dirty="0">
                  <a:solidFill>
                    <a:srgbClr val="000000"/>
                  </a:solidFill>
                  <a:latin typeface="Arial" panose="020B0604020202020204"/>
                  <a:cs typeface="Arial"/>
                </a:rPr>
                <a:t>Enable Long Term Recovery</a:t>
              </a:r>
              <a:endParaRPr lang="en-US" i="0" u="none" strike="noStrike" kern="1200" cap="none" spc="0" normalizeH="0" baseline="0" noProof="0" dirty="0">
                <a:ln>
                  <a:noFill/>
                </a:ln>
                <a:solidFill>
                  <a:srgbClr val="000000"/>
                </a:solidFill>
                <a:effectLst/>
                <a:uLnTx/>
                <a:uFillTx/>
                <a:latin typeface="Arial" panose="020B0604020202020204"/>
                <a:cs typeface="Arial"/>
              </a:endParaRPr>
            </a:p>
          </p:txBody>
        </p:sp>
      </p:grpSp>
    </p:spTree>
    <p:extLst>
      <p:ext uri="{BB962C8B-B14F-4D97-AF65-F5344CB8AC3E}">
        <p14:creationId xmlns:p14="http://schemas.microsoft.com/office/powerpoint/2010/main" val="4215460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70BE50-0E4E-418B-A1D9-848659FA0BA9}"/>
              </a:ext>
            </a:extLst>
          </p:cNvPr>
          <p:cNvSpPr>
            <a:spLocks noGrp="1"/>
          </p:cNvSpPr>
          <p:nvPr>
            <p:ph type="sldNum" sz="quarter" idx="12"/>
          </p:nvPr>
        </p:nvSpPr>
        <p:spPr/>
        <p:txBody>
          <a:bodyPr/>
          <a:lstStyle/>
          <a:p>
            <a:fld id="{C472BA6D-88FB-F341-AFC4-05CC2800557F}" type="slidenum">
              <a:rPr lang="en-US" smtClean="0"/>
              <a:pPr/>
              <a:t>4</a:t>
            </a:fld>
            <a:endParaRPr lang="en-US"/>
          </a:p>
        </p:txBody>
      </p:sp>
      <p:sp>
        <p:nvSpPr>
          <p:cNvPr id="6" name="Content Placeholder 5">
            <a:extLst>
              <a:ext uri="{FF2B5EF4-FFF2-40B4-BE49-F238E27FC236}">
                <a16:creationId xmlns:a16="http://schemas.microsoft.com/office/drawing/2014/main" id="{586439A0-CCBC-534C-A5B2-D9594BEF9635}"/>
              </a:ext>
            </a:extLst>
          </p:cNvPr>
          <p:cNvSpPr>
            <a:spLocks noGrp="1"/>
          </p:cNvSpPr>
          <p:nvPr>
            <p:ph sz="half" idx="2"/>
          </p:nvPr>
        </p:nvSpPr>
        <p:spPr>
          <a:xfrm>
            <a:off x="563655" y="731993"/>
            <a:ext cx="6155752" cy="4167931"/>
          </a:xfrm>
        </p:spPr>
        <p:txBody>
          <a:bodyPr/>
          <a:lstStyle/>
          <a:p>
            <a:pPr marL="0" indent="0">
              <a:lnSpc>
                <a:spcPct val="150000"/>
              </a:lnSpc>
              <a:buNone/>
            </a:pPr>
            <a:r>
              <a:rPr lang="en-US" b="1" dirty="0">
                <a:latin typeface="Franklin Gothic Book" panose="020B0503020102020204" pitchFamily="34" charset="0"/>
              </a:rPr>
              <a:t>Focus Area 1: Survey Radiological Hazards</a:t>
            </a:r>
          </a:p>
          <a:p>
            <a:pPr marL="0" indent="0">
              <a:lnSpc>
                <a:spcPct val="100000"/>
              </a:lnSpc>
              <a:buNone/>
            </a:pPr>
            <a:r>
              <a:rPr lang="en-US" b="1" dirty="0">
                <a:latin typeface="Franklin Gothic Book" panose="020B0503020102020204" pitchFamily="34" charset="0"/>
              </a:rPr>
              <a:t>Focus Area 2: Implement Radiation Exposure Mitigation</a:t>
            </a:r>
          </a:p>
        </p:txBody>
      </p:sp>
      <p:sp>
        <p:nvSpPr>
          <p:cNvPr id="3" name="Title 2">
            <a:extLst>
              <a:ext uri="{FF2B5EF4-FFF2-40B4-BE49-F238E27FC236}">
                <a16:creationId xmlns:a16="http://schemas.microsoft.com/office/drawing/2014/main" id="{8B27EAF9-95C6-C34C-A45F-6095862824D9}"/>
              </a:ext>
            </a:extLst>
          </p:cNvPr>
          <p:cNvSpPr>
            <a:spLocks noGrp="1"/>
          </p:cNvSpPr>
          <p:nvPr>
            <p:ph type="title"/>
          </p:nvPr>
        </p:nvSpPr>
        <p:spPr>
          <a:xfrm>
            <a:off x="8066491" y="472986"/>
            <a:ext cx="2478045" cy="892016"/>
          </a:xfrm>
        </p:spPr>
        <p:txBody>
          <a:bodyPr>
            <a:noAutofit/>
          </a:bodyPr>
          <a:lstStyle/>
          <a:p>
            <a:r>
              <a:rPr lang="en-US" sz="4000" dirty="0">
                <a:solidFill>
                  <a:schemeClr val="bg1"/>
                </a:solidFill>
                <a:latin typeface="Franklin Gothic Medium" panose="020B0603020102020204" pitchFamily="34" charset="0"/>
              </a:rPr>
              <a:t>Strategy 1</a:t>
            </a:r>
          </a:p>
        </p:txBody>
      </p:sp>
      <p:sp>
        <p:nvSpPr>
          <p:cNvPr id="7" name="Text Placeholder 6">
            <a:extLst>
              <a:ext uri="{FF2B5EF4-FFF2-40B4-BE49-F238E27FC236}">
                <a16:creationId xmlns:a16="http://schemas.microsoft.com/office/drawing/2014/main" id="{88B5E550-4B66-EF47-BAC8-5C1AD1267C82}"/>
              </a:ext>
            </a:extLst>
          </p:cNvPr>
          <p:cNvSpPr>
            <a:spLocks noGrp="1"/>
          </p:cNvSpPr>
          <p:nvPr>
            <p:ph sz="half" idx="13"/>
          </p:nvPr>
        </p:nvSpPr>
        <p:spPr>
          <a:xfrm>
            <a:off x="8066492" y="1655182"/>
            <a:ext cx="5832390" cy="2490023"/>
          </a:xfrm>
        </p:spPr>
        <p:txBody>
          <a:bodyPr/>
          <a:lstStyle/>
          <a:p>
            <a:r>
              <a:rPr lang="en-US" sz="2800" b="1" dirty="0">
                <a:solidFill>
                  <a:srgbClr val="FFFF00"/>
                </a:solidFill>
                <a:latin typeface="Franklin Gothic Book" panose="020B0503020102020204" pitchFamily="34" charset="0"/>
                <a:cs typeface="Arial" panose="020B0604020202020204" pitchFamily="34" charset="0"/>
              </a:rPr>
              <a:t>CHARACTERIZE, MAP AND MODEL </a:t>
            </a:r>
            <a:r>
              <a:rPr lang="en-US" sz="2400" dirty="0">
                <a:latin typeface="Franklin Gothic Book" panose="020B0503020102020204" pitchFamily="34" charset="0"/>
                <a:cs typeface="Arial" panose="020B0604020202020204" pitchFamily="34" charset="0"/>
              </a:rPr>
              <a:t>radiological hazards to establish the maximum extent of contamination spread, provide data for remediation activities, and determine the potential risk radiation exposure poses to people and the environment within the contaminated area.</a:t>
            </a:r>
          </a:p>
        </p:txBody>
      </p:sp>
      <p:grpSp>
        <p:nvGrpSpPr>
          <p:cNvPr id="5" name="Group 4">
            <a:extLst>
              <a:ext uri="{FF2B5EF4-FFF2-40B4-BE49-F238E27FC236}">
                <a16:creationId xmlns:a16="http://schemas.microsoft.com/office/drawing/2014/main" id="{9D022E96-8C00-374F-A884-612B50AA2C82}"/>
              </a:ext>
            </a:extLst>
          </p:cNvPr>
          <p:cNvGrpSpPr/>
          <p:nvPr/>
        </p:nvGrpSpPr>
        <p:grpSpPr>
          <a:xfrm>
            <a:off x="8066492" y="1353841"/>
            <a:ext cx="4045031" cy="93331"/>
            <a:chOff x="628873" y="3210459"/>
            <a:chExt cx="3370859" cy="77776"/>
          </a:xfrm>
        </p:grpSpPr>
        <p:cxnSp>
          <p:nvCxnSpPr>
            <p:cNvPr id="8" name="Straight Connector 7">
              <a:extLst>
                <a:ext uri="{FF2B5EF4-FFF2-40B4-BE49-F238E27FC236}">
                  <a16:creationId xmlns:a16="http://schemas.microsoft.com/office/drawing/2014/main" id="{5DD5612F-0019-754C-B364-3EAC4B02900F}"/>
                </a:ext>
              </a:extLst>
            </p:cNvPr>
            <p:cNvCxnSpPr>
              <a:cxnSpLocks/>
            </p:cNvCxnSpPr>
            <p:nvPr/>
          </p:nvCxnSpPr>
          <p:spPr>
            <a:xfrm flipH="1">
              <a:off x="706650" y="3249347"/>
              <a:ext cx="3220260" cy="0"/>
            </a:xfrm>
            <a:prstGeom prst="line">
              <a:avLst/>
            </a:prstGeom>
            <a:no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124E17A-F8B9-6145-8EE0-B21D87C05198}"/>
                </a:ext>
              </a:extLst>
            </p:cNvPr>
            <p:cNvSpPr/>
            <p:nvPr/>
          </p:nvSpPr>
          <p:spPr>
            <a:xfrm rot="10800000">
              <a:off x="628873"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10" name="Oval 9">
              <a:extLst>
                <a:ext uri="{FF2B5EF4-FFF2-40B4-BE49-F238E27FC236}">
                  <a16:creationId xmlns:a16="http://schemas.microsoft.com/office/drawing/2014/main" id="{FE85521B-DFF7-9A42-B752-BDADCEC1621C}"/>
                </a:ext>
              </a:extLst>
            </p:cNvPr>
            <p:cNvSpPr/>
            <p:nvPr/>
          </p:nvSpPr>
          <p:spPr>
            <a:xfrm rot="10800000">
              <a:off x="3921956"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grpSp>
      <p:pic>
        <p:nvPicPr>
          <p:cNvPr id="11" name="Picture 10">
            <a:extLst>
              <a:ext uri="{FF2B5EF4-FFF2-40B4-BE49-F238E27FC236}">
                <a16:creationId xmlns:a16="http://schemas.microsoft.com/office/drawing/2014/main" id="{DA30E0F2-A41F-4FBC-95D6-3950696507FD}"/>
              </a:ext>
            </a:extLst>
          </p:cNvPr>
          <p:cNvPicPr>
            <a:picLocks noChangeAspect="1"/>
          </p:cNvPicPr>
          <p:nvPr/>
        </p:nvPicPr>
        <p:blipFill>
          <a:blip r:embed="rId2"/>
          <a:stretch>
            <a:fillRect/>
          </a:stretch>
        </p:blipFill>
        <p:spPr>
          <a:xfrm>
            <a:off x="452527" y="2648481"/>
            <a:ext cx="6458666" cy="821089"/>
          </a:xfrm>
          <a:prstGeom prst="rect">
            <a:avLst/>
          </a:prstGeom>
        </p:spPr>
      </p:pic>
      <p:pic>
        <p:nvPicPr>
          <p:cNvPr id="12" name="Picture 11">
            <a:extLst>
              <a:ext uri="{FF2B5EF4-FFF2-40B4-BE49-F238E27FC236}">
                <a16:creationId xmlns:a16="http://schemas.microsoft.com/office/drawing/2014/main" id="{E18583C8-5BB5-45B0-8618-50B823D9B1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656" y="3913688"/>
            <a:ext cx="6236407" cy="2583354"/>
          </a:xfrm>
          <a:prstGeom prst="rect">
            <a:avLst/>
          </a:prstGeom>
        </p:spPr>
      </p:pic>
    </p:spTree>
    <p:extLst>
      <p:ext uri="{BB962C8B-B14F-4D97-AF65-F5344CB8AC3E}">
        <p14:creationId xmlns:p14="http://schemas.microsoft.com/office/powerpoint/2010/main" val="1049123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AD3880-DE0B-46B6-843A-DF70276D2D84}"/>
              </a:ext>
            </a:extLst>
          </p:cNvPr>
          <p:cNvSpPr>
            <a:spLocks noGrp="1"/>
          </p:cNvSpPr>
          <p:nvPr>
            <p:ph type="sldNum" sz="quarter" idx="12"/>
          </p:nvPr>
        </p:nvSpPr>
        <p:spPr/>
        <p:txBody>
          <a:bodyPr/>
          <a:lstStyle/>
          <a:p>
            <a:fld id="{C472BA6D-88FB-F341-AFC4-05CC2800557F}" type="slidenum">
              <a:rPr lang="en-US" smtClean="0"/>
              <a:pPr/>
              <a:t>5</a:t>
            </a:fld>
            <a:endParaRPr lang="en-US"/>
          </a:p>
        </p:txBody>
      </p:sp>
      <p:sp>
        <p:nvSpPr>
          <p:cNvPr id="6" name="Content Placeholder 5">
            <a:extLst>
              <a:ext uri="{FF2B5EF4-FFF2-40B4-BE49-F238E27FC236}">
                <a16:creationId xmlns:a16="http://schemas.microsoft.com/office/drawing/2014/main" id="{586439A0-CCBC-534C-A5B2-D9594BEF9635}"/>
              </a:ext>
            </a:extLst>
          </p:cNvPr>
          <p:cNvSpPr>
            <a:spLocks noGrp="1"/>
          </p:cNvSpPr>
          <p:nvPr>
            <p:ph sz="half" idx="2"/>
          </p:nvPr>
        </p:nvSpPr>
        <p:spPr>
          <a:xfrm>
            <a:off x="566928" y="621792"/>
            <a:ext cx="5760720" cy="447447"/>
          </a:xfrm>
        </p:spPr>
        <p:txBody>
          <a:bodyPr vert="horz" lIns="91440" tIns="45720" rIns="91440" bIns="45720" rtlCol="0" anchor="t">
            <a:normAutofit/>
          </a:bodyPr>
          <a:lstStyle/>
          <a:p>
            <a:pPr marL="0" indent="0">
              <a:buNone/>
            </a:pPr>
            <a:r>
              <a:rPr lang="en-US" b="1" dirty="0">
                <a:latin typeface="Franklin Gothic Book" panose="020B0503020102020204" pitchFamily="34" charset="0"/>
                <a:cs typeface="Arial"/>
              </a:rPr>
              <a:t>Focus Area 3: Public Communications</a:t>
            </a:r>
          </a:p>
        </p:txBody>
      </p:sp>
      <p:sp>
        <p:nvSpPr>
          <p:cNvPr id="3" name="Title 2">
            <a:extLst>
              <a:ext uri="{FF2B5EF4-FFF2-40B4-BE49-F238E27FC236}">
                <a16:creationId xmlns:a16="http://schemas.microsoft.com/office/drawing/2014/main" id="{8B27EAF9-95C6-C34C-A45F-6095862824D9}"/>
              </a:ext>
            </a:extLst>
          </p:cNvPr>
          <p:cNvSpPr>
            <a:spLocks noGrp="1"/>
          </p:cNvSpPr>
          <p:nvPr>
            <p:ph type="title"/>
          </p:nvPr>
        </p:nvSpPr>
        <p:spPr>
          <a:xfrm>
            <a:off x="8065008" y="475488"/>
            <a:ext cx="2528143" cy="892016"/>
          </a:xfrm>
        </p:spPr>
        <p:txBody>
          <a:bodyPr>
            <a:noAutofit/>
          </a:bodyPr>
          <a:lstStyle/>
          <a:p>
            <a:r>
              <a:rPr lang="en-US" sz="4000" dirty="0">
                <a:solidFill>
                  <a:schemeClr val="bg1"/>
                </a:solidFill>
                <a:latin typeface="Franklin Gothic Medium" panose="020B0603020102020204" pitchFamily="34" charset="0"/>
                <a:cs typeface="Arial"/>
              </a:rPr>
              <a:t>Strategy 2</a:t>
            </a:r>
          </a:p>
        </p:txBody>
      </p:sp>
      <p:sp>
        <p:nvSpPr>
          <p:cNvPr id="7" name="Text Placeholder 6">
            <a:extLst>
              <a:ext uri="{FF2B5EF4-FFF2-40B4-BE49-F238E27FC236}">
                <a16:creationId xmlns:a16="http://schemas.microsoft.com/office/drawing/2014/main" id="{88B5E550-4B66-EF47-BAC8-5C1AD1267C82}"/>
              </a:ext>
            </a:extLst>
          </p:cNvPr>
          <p:cNvSpPr>
            <a:spLocks noGrp="1"/>
          </p:cNvSpPr>
          <p:nvPr>
            <p:ph sz="half" idx="13"/>
          </p:nvPr>
        </p:nvSpPr>
        <p:spPr>
          <a:xfrm>
            <a:off x="8065008" y="1655064"/>
            <a:ext cx="5832390" cy="2218668"/>
          </a:xfrm>
        </p:spPr>
        <p:txBody>
          <a:bodyPr>
            <a:normAutofit/>
          </a:bodyPr>
          <a:lstStyle/>
          <a:p>
            <a:r>
              <a:rPr lang="en-US" b="1" dirty="0">
                <a:solidFill>
                  <a:srgbClr val="FFFF00"/>
                </a:solidFill>
                <a:latin typeface="Franklin Gothic Book" panose="020B0503020102020204" pitchFamily="34" charset="0"/>
                <a:cs typeface="Arial" panose="020B0604020202020204" pitchFamily="34" charset="0"/>
              </a:rPr>
              <a:t>COMMUNICATE </a:t>
            </a:r>
            <a:r>
              <a:rPr lang="en-US" sz="2400" dirty="0">
                <a:latin typeface="Arial"/>
                <a:cs typeface="Arial"/>
              </a:rPr>
              <a:t>radiation exposure risks to responders and the public throughout the response and recovery effort.</a:t>
            </a:r>
          </a:p>
          <a:p>
            <a:endParaRPr lang="en-US" dirty="0">
              <a:latin typeface="Franklin Gothic Book" panose="020B05030201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9D022E96-8C00-374F-A884-612B50AA2C82}"/>
              </a:ext>
            </a:extLst>
          </p:cNvPr>
          <p:cNvGrpSpPr/>
          <p:nvPr/>
        </p:nvGrpSpPr>
        <p:grpSpPr>
          <a:xfrm>
            <a:off x="8065008" y="1353312"/>
            <a:ext cx="4045031" cy="93331"/>
            <a:chOff x="628873" y="3210459"/>
            <a:chExt cx="3370859" cy="77776"/>
          </a:xfrm>
        </p:grpSpPr>
        <p:cxnSp>
          <p:nvCxnSpPr>
            <p:cNvPr id="8" name="Straight Connector 7">
              <a:extLst>
                <a:ext uri="{FF2B5EF4-FFF2-40B4-BE49-F238E27FC236}">
                  <a16:creationId xmlns:a16="http://schemas.microsoft.com/office/drawing/2014/main" id="{5DD5612F-0019-754C-B364-3EAC4B02900F}"/>
                </a:ext>
              </a:extLst>
            </p:cNvPr>
            <p:cNvCxnSpPr>
              <a:cxnSpLocks/>
            </p:cNvCxnSpPr>
            <p:nvPr/>
          </p:nvCxnSpPr>
          <p:spPr>
            <a:xfrm flipH="1">
              <a:off x="706650" y="3249347"/>
              <a:ext cx="3220260" cy="0"/>
            </a:xfrm>
            <a:prstGeom prst="line">
              <a:avLst/>
            </a:prstGeom>
            <a:no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124E17A-F8B9-6145-8EE0-B21D87C05198}"/>
                </a:ext>
              </a:extLst>
            </p:cNvPr>
            <p:cNvSpPr/>
            <p:nvPr/>
          </p:nvSpPr>
          <p:spPr>
            <a:xfrm rot="10800000">
              <a:off x="628873"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10" name="Oval 9">
              <a:extLst>
                <a:ext uri="{FF2B5EF4-FFF2-40B4-BE49-F238E27FC236}">
                  <a16:creationId xmlns:a16="http://schemas.microsoft.com/office/drawing/2014/main" id="{FE85521B-DFF7-9A42-B752-BDADCEC1621C}"/>
                </a:ext>
              </a:extLst>
            </p:cNvPr>
            <p:cNvSpPr/>
            <p:nvPr/>
          </p:nvSpPr>
          <p:spPr>
            <a:xfrm rot="10800000">
              <a:off x="3921956"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grpSp>
      <p:pic>
        <p:nvPicPr>
          <p:cNvPr id="13" name="Picture 12">
            <a:extLst>
              <a:ext uri="{FF2B5EF4-FFF2-40B4-BE49-F238E27FC236}">
                <a16:creationId xmlns:a16="http://schemas.microsoft.com/office/drawing/2014/main" id="{DAA83F5F-B4F4-4514-86AC-5DAD3EFC2BD3}"/>
              </a:ext>
            </a:extLst>
          </p:cNvPr>
          <p:cNvPicPr/>
          <p:nvPr/>
        </p:nvPicPr>
        <p:blipFill>
          <a:blip r:embed="rId3" cstate="screen">
            <a:extLst>
              <a:ext uri="{28A0092B-C50C-407E-A947-70E740481C1C}">
                <a14:useLocalDpi xmlns:a14="http://schemas.microsoft.com/office/drawing/2010/main"/>
              </a:ext>
            </a:extLst>
          </a:blip>
          <a:stretch>
            <a:fillRect/>
          </a:stretch>
        </p:blipFill>
        <p:spPr>
          <a:xfrm>
            <a:off x="1166859" y="1119906"/>
            <a:ext cx="4560857" cy="5989787"/>
          </a:xfrm>
          <a:prstGeom prst="rect">
            <a:avLst/>
          </a:prstGeom>
        </p:spPr>
      </p:pic>
    </p:spTree>
    <p:extLst>
      <p:ext uri="{BB962C8B-B14F-4D97-AF65-F5344CB8AC3E}">
        <p14:creationId xmlns:p14="http://schemas.microsoft.com/office/powerpoint/2010/main" val="502412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54E560D-D0A4-4517-A97B-E5D374A98407}"/>
              </a:ext>
            </a:extLst>
          </p:cNvPr>
          <p:cNvSpPr>
            <a:spLocks noGrp="1"/>
          </p:cNvSpPr>
          <p:nvPr>
            <p:ph type="sldNum" sz="quarter" idx="12"/>
          </p:nvPr>
        </p:nvSpPr>
        <p:spPr/>
        <p:txBody>
          <a:bodyPr/>
          <a:lstStyle/>
          <a:p>
            <a:fld id="{C472BA6D-88FB-F341-AFC4-05CC2800557F}" type="slidenum">
              <a:rPr lang="en-US" smtClean="0"/>
              <a:pPr/>
              <a:t>6</a:t>
            </a:fld>
            <a:endParaRPr lang="en-US"/>
          </a:p>
        </p:txBody>
      </p:sp>
      <p:sp>
        <p:nvSpPr>
          <p:cNvPr id="6" name="Content Placeholder 5">
            <a:extLst>
              <a:ext uri="{FF2B5EF4-FFF2-40B4-BE49-F238E27FC236}">
                <a16:creationId xmlns:a16="http://schemas.microsoft.com/office/drawing/2014/main" id="{586439A0-CCBC-534C-A5B2-D9594BEF9635}"/>
              </a:ext>
            </a:extLst>
          </p:cNvPr>
          <p:cNvSpPr>
            <a:spLocks noGrp="1"/>
          </p:cNvSpPr>
          <p:nvPr>
            <p:ph sz="half" idx="2"/>
          </p:nvPr>
        </p:nvSpPr>
        <p:spPr>
          <a:xfrm>
            <a:off x="566928" y="671915"/>
            <a:ext cx="5757744" cy="1232333"/>
          </a:xfrm>
        </p:spPr>
        <p:txBody>
          <a:bodyPr vert="horz" lIns="91440" tIns="45720" rIns="91440" bIns="45720" rtlCol="0" anchor="t">
            <a:noAutofit/>
          </a:bodyPr>
          <a:lstStyle/>
          <a:p>
            <a:pPr marL="0" indent="0">
              <a:lnSpc>
                <a:spcPct val="150000"/>
              </a:lnSpc>
              <a:buNone/>
            </a:pPr>
            <a:r>
              <a:rPr lang="en-US" b="1" dirty="0">
                <a:latin typeface="Franklin Gothic Book" panose="020B0503020102020204" pitchFamily="34" charset="0"/>
              </a:rPr>
              <a:t>Focus Area 4: Conduct Phased Evacuation</a:t>
            </a:r>
          </a:p>
          <a:p>
            <a:pPr marL="0" indent="0">
              <a:lnSpc>
                <a:spcPct val="150000"/>
              </a:lnSpc>
              <a:buNone/>
            </a:pPr>
            <a:r>
              <a:rPr lang="en-US" b="1" dirty="0">
                <a:latin typeface="Franklin Gothic Book" panose="020B0503020102020204" pitchFamily="34" charset="0"/>
                <a:cs typeface="Arial"/>
              </a:rPr>
              <a:t>Focus Area 5: Screen and Decontaminate </a:t>
            </a:r>
            <a:endParaRPr lang="en-US" b="1" dirty="0">
              <a:latin typeface="Franklin Gothic Book" panose="020B0503020102020204" pitchFamily="34" charset="0"/>
            </a:endParaRPr>
          </a:p>
        </p:txBody>
      </p:sp>
      <p:sp>
        <p:nvSpPr>
          <p:cNvPr id="3" name="Title 2">
            <a:extLst>
              <a:ext uri="{FF2B5EF4-FFF2-40B4-BE49-F238E27FC236}">
                <a16:creationId xmlns:a16="http://schemas.microsoft.com/office/drawing/2014/main" id="{8B27EAF9-95C6-C34C-A45F-6095862824D9}"/>
              </a:ext>
            </a:extLst>
          </p:cNvPr>
          <p:cNvSpPr>
            <a:spLocks noGrp="1"/>
          </p:cNvSpPr>
          <p:nvPr>
            <p:ph type="title"/>
          </p:nvPr>
        </p:nvSpPr>
        <p:spPr>
          <a:xfrm>
            <a:off x="8065008" y="475488"/>
            <a:ext cx="2544618" cy="892016"/>
          </a:xfrm>
        </p:spPr>
        <p:txBody>
          <a:bodyPr>
            <a:noAutofit/>
          </a:bodyPr>
          <a:lstStyle/>
          <a:p>
            <a:pPr algn="ctr"/>
            <a:r>
              <a:rPr lang="en-US" sz="4000" dirty="0">
                <a:solidFill>
                  <a:schemeClr val="bg1"/>
                </a:solidFill>
                <a:latin typeface="Franklin Gothic Medium" panose="020B0603020102020204" pitchFamily="34" charset="0"/>
              </a:rPr>
              <a:t>Strategy 3</a:t>
            </a:r>
          </a:p>
        </p:txBody>
      </p:sp>
      <p:sp>
        <p:nvSpPr>
          <p:cNvPr id="7" name="Text Placeholder 6">
            <a:extLst>
              <a:ext uri="{FF2B5EF4-FFF2-40B4-BE49-F238E27FC236}">
                <a16:creationId xmlns:a16="http://schemas.microsoft.com/office/drawing/2014/main" id="{88B5E550-4B66-EF47-BAC8-5C1AD1267C82}"/>
              </a:ext>
            </a:extLst>
          </p:cNvPr>
          <p:cNvSpPr>
            <a:spLocks noGrp="1"/>
          </p:cNvSpPr>
          <p:nvPr>
            <p:ph sz="half" idx="13"/>
          </p:nvPr>
        </p:nvSpPr>
        <p:spPr>
          <a:xfrm>
            <a:off x="8066492" y="1655182"/>
            <a:ext cx="5832390" cy="1431075"/>
          </a:xfrm>
        </p:spPr>
        <p:txBody>
          <a:bodyPr>
            <a:normAutofit/>
          </a:bodyPr>
          <a:lstStyle/>
          <a:p>
            <a:r>
              <a:rPr lang="en-US" b="1" dirty="0">
                <a:solidFill>
                  <a:srgbClr val="FFFF00"/>
                </a:solidFill>
                <a:latin typeface="Franklin Gothic Book" panose="020B0503020102020204" pitchFamily="34" charset="0"/>
                <a:cs typeface="Arial" panose="020B0604020202020204" pitchFamily="34" charset="0"/>
              </a:rPr>
              <a:t>MONITOR AND ASSIST </a:t>
            </a:r>
            <a:r>
              <a:rPr lang="en-US" dirty="0">
                <a:latin typeface="Franklin Gothic Book" panose="020B0503020102020204" pitchFamily="34" charset="0"/>
                <a:cs typeface="Arial" panose="020B0604020202020204" pitchFamily="34" charset="0"/>
              </a:rPr>
              <a:t>affected populations to reduce their radiation exposure and enable continuity of disaster services amid a contaminating incident.</a:t>
            </a:r>
          </a:p>
        </p:txBody>
      </p:sp>
      <p:grpSp>
        <p:nvGrpSpPr>
          <p:cNvPr id="5" name="Group 4">
            <a:extLst>
              <a:ext uri="{FF2B5EF4-FFF2-40B4-BE49-F238E27FC236}">
                <a16:creationId xmlns:a16="http://schemas.microsoft.com/office/drawing/2014/main" id="{9D022E96-8C00-374F-A884-612B50AA2C82}"/>
              </a:ext>
            </a:extLst>
          </p:cNvPr>
          <p:cNvGrpSpPr/>
          <p:nvPr/>
        </p:nvGrpSpPr>
        <p:grpSpPr>
          <a:xfrm>
            <a:off x="8065008" y="1353312"/>
            <a:ext cx="4045031" cy="93331"/>
            <a:chOff x="628873" y="3210459"/>
            <a:chExt cx="3370859" cy="77776"/>
          </a:xfrm>
        </p:grpSpPr>
        <p:cxnSp>
          <p:nvCxnSpPr>
            <p:cNvPr id="8" name="Straight Connector 7">
              <a:extLst>
                <a:ext uri="{FF2B5EF4-FFF2-40B4-BE49-F238E27FC236}">
                  <a16:creationId xmlns:a16="http://schemas.microsoft.com/office/drawing/2014/main" id="{5DD5612F-0019-754C-B364-3EAC4B02900F}"/>
                </a:ext>
              </a:extLst>
            </p:cNvPr>
            <p:cNvCxnSpPr>
              <a:cxnSpLocks/>
            </p:cNvCxnSpPr>
            <p:nvPr/>
          </p:nvCxnSpPr>
          <p:spPr>
            <a:xfrm flipH="1">
              <a:off x="706650" y="3249347"/>
              <a:ext cx="3220260" cy="0"/>
            </a:xfrm>
            <a:prstGeom prst="line">
              <a:avLst/>
            </a:prstGeom>
            <a:no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124E17A-F8B9-6145-8EE0-B21D87C05198}"/>
                </a:ext>
              </a:extLst>
            </p:cNvPr>
            <p:cNvSpPr/>
            <p:nvPr/>
          </p:nvSpPr>
          <p:spPr>
            <a:xfrm rot="10800000">
              <a:off x="628873"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10" name="Oval 9">
              <a:extLst>
                <a:ext uri="{FF2B5EF4-FFF2-40B4-BE49-F238E27FC236}">
                  <a16:creationId xmlns:a16="http://schemas.microsoft.com/office/drawing/2014/main" id="{FE85521B-DFF7-9A42-B752-BDADCEC1621C}"/>
                </a:ext>
              </a:extLst>
            </p:cNvPr>
            <p:cNvSpPr/>
            <p:nvPr/>
          </p:nvSpPr>
          <p:spPr>
            <a:xfrm rot="10800000">
              <a:off x="3921956"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grpSp>
      <p:pic>
        <p:nvPicPr>
          <p:cNvPr id="4" name="Picture 3" descr=" A notional map, with street blocks and buildings, shows the relocation area and hot zone, and phased evacuations of that area. The relocation area includes the hot zone as a subsection.&#10;The hot zone, aka Zone A, evacuates first. Subsequently, the area immediately surrounding the hot zone, aka Zones B and C, are evacuated. Then the zones touching Zones B and C, aka Zones D and E are evacuated. Zone F is the last evacuated zone, it borders Zones D and E and is the farthest zone from the hot zone. ">
            <a:extLst>
              <a:ext uri="{FF2B5EF4-FFF2-40B4-BE49-F238E27FC236}">
                <a16:creationId xmlns:a16="http://schemas.microsoft.com/office/drawing/2014/main" id="{5F3FED7A-D987-B849-E8AF-B81FCB36BD6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6354" y="2370719"/>
            <a:ext cx="4918892" cy="4517012"/>
          </a:xfrm>
          <a:prstGeom prst="rect">
            <a:avLst/>
          </a:prstGeom>
          <a:noFill/>
        </p:spPr>
      </p:pic>
    </p:spTree>
    <p:extLst>
      <p:ext uri="{BB962C8B-B14F-4D97-AF65-F5344CB8AC3E}">
        <p14:creationId xmlns:p14="http://schemas.microsoft.com/office/powerpoint/2010/main" val="3355854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93217A-8691-4FFC-85CB-E0A4F079D7A5}"/>
              </a:ext>
            </a:extLst>
          </p:cNvPr>
          <p:cNvSpPr>
            <a:spLocks noGrp="1"/>
          </p:cNvSpPr>
          <p:nvPr>
            <p:ph type="sldNum" sz="quarter" idx="12"/>
          </p:nvPr>
        </p:nvSpPr>
        <p:spPr/>
        <p:txBody>
          <a:bodyPr/>
          <a:lstStyle/>
          <a:p>
            <a:fld id="{C472BA6D-88FB-F341-AFC4-05CC2800557F}" type="slidenum">
              <a:rPr lang="en-US" smtClean="0"/>
              <a:pPr/>
              <a:t>7</a:t>
            </a:fld>
            <a:endParaRPr lang="en-US"/>
          </a:p>
        </p:txBody>
      </p:sp>
      <p:sp>
        <p:nvSpPr>
          <p:cNvPr id="6" name="Content Placeholder 5">
            <a:extLst>
              <a:ext uri="{FF2B5EF4-FFF2-40B4-BE49-F238E27FC236}">
                <a16:creationId xmlns:a16="http://schemas.microsoft.com/office/drawing/2014/main" id="{586439A0-CCBC-534C-A5B2-D9594BEF9635}"/>
              </a:ext>
            </a:extLst>
          </p:cNvPr>
          <p:cNvSpPr>
            <a:spLocks noGrp="1"/>
          </p:cNvSpPr>
          <p:nvPr>
            <p:ph sz="half" idx="2"/>
          </p:nvPr>
        </p:nvSpPr>
        <p:spPr>
          <a:xfrm>
            <a:off x="566928" y="775879"/>
            <a:ext cx="5760720" cy="2462620"/>
          </a:xfrm>
        </p:spPr>
        <p:txBody>
          <a:bodyPr vert="horz" lIns="91440" tIns="45720" rIns="91440" bIns="45720" rtlCol="0" anchor="t">
            <a:noAutofit/>
          </a:bodyPr>
          <a:lstStyle/>
          <a:p>
            <a:pPr marL="0" indent="0">
              <a:lnSpc>
                <a:spcPct val="100000"/>
              </a:lnSpc>
              <a:buNone/>
            </a:pPr>
            <a:r>
              <a:rPr lang="en-US" b="1" dirty="0">
                <a:latin typeface="Franklin Gothic Book" panose="020B0503020102020204" pitchFamily="34" charset="0"/>
                <a:cs typeface="Arial"/>
              </a:rPr>
              <a:t>Focus Area 6: Restore and Sustain Critical Infrastructure and Buildings</a:t>
            </a:r>
            <a:endParaRPr lang="en-US" b="1" strike="sngStrike" dirty="0">
              <a:latin typeface="Franklin Gothic Book" panose="020B0503020102020204" pitchFamily="34" charset="0"/>
              <a:cs typeface="Arial"/>
            </a:endParaRPr>
          </a:p>
          <a:p>
            <a:pPr marL="0" indent="0">
              <a:lnSpc>
                <a:spcPct val="200000"/>
              </a:lnSpc>
              <a:buNone/>
            </a:pPr>
            <a:r>
              <a:rPr lang="en-US" b="1" dirty="0">
                <a:latin typeface="Franklin Gothic Book" panose="020B0503020102020204" pitchFamily="34" charset="0"/>
              </a:rPr>
              <a:t>Focus Area 7: Remediate</a:t>
            </a:r>
          </a:p>
          <a:p>
            <a:pPr marL="0" indent="0">
              <a:lnSpc>
                <a:spcPct val="100000"/>
              </a:lnSpc>
              <a:buNone/>
            </a:pPr>
            <a:r>
              <a:rPr lang="en-US" b="1" dirty="0">
                <a:latin typeface="Franklin Gothic Book" panose="020B0503020102020204" pitchFamily="34" charset="0"/>
              </a:rPr>
              <a:t>Focus Area 8: Manage and Dispose of Waste</a:t>
            </a:r>
          </a:p>
        </p:txBody>
      </p:sp>
      <p:sp>
        <p:nvSpPr>
          <p:cNvPr id="3" name="Title 2">
            <a:extLst>
              <a:ext uri="{FF2B5EF4-FFF2-40B4-BE49-F238E27FC236}">
                <a16:creationId xmlns:a16="http://schemas.microsoft.com/office/drawing/2014/main" id="{8B27EAF9-95C6-C34C-A45F-6095862824D9}"/>
              </a:ext>
            </a:extLst>
          </p:cNvPr>
          <p:cNvSpPr>
            <a:spLocks noGrp="1"/>
          </p:cNvSpPr>
          <p:nvPr>
            <p:ph type="title"/>
          </p:nvPr>
        </p:nvSpPr>
        <p:spPr>
          <a:xfrm>
            <a:off x="8065008" y="438912"/>
            <a:ext cx="2499053" cy="892016"/>
          </a:xfrm>
        </p:spPr>
        <p:txBody>
          <a:bodyPr>
            <a:noAutofit/>
          </a:bodyPr>
          <a:lstStyle/>
          <a:p>
            <a:pPr algn="ctr"/>
            <a:r>
              <a:rPr lang="en-US" sz="4000" dirty="0">
                <a:solidFill>
                  <a:schemeClr val="bg1"/>
                </a:solidFill>
                <a:latin typeface="Franklin Gothic Medium" panose="020B0603020102020204" pitchFamily="34" charset="0"/>
              </a:rPr>
              <a:t>Strategy 4</a:t>
            </a:r>
          </a:p>
        </p:txBody>
      </p:sp>
      <p:sp>
        <p:nvSpPr>
          <p:cNvPr id="7" name="Text Placeholder 6">
            <a:extLst>
              <a:ext uri="{FF2B5EF4-FFF2-40B4-BE49-F238E27FC236}">
                <a16:creationId xmlns:a16="http://schemas.microsoft.com/office/drawing/2014/main" id="{88B5E550-4B66-EF47-BAC8-5C1AD1267C82}"/>
              </a:ext>
            </a:extLst>
          </p:cNvPr>
          <p:cNvSpPr>
            <a:spLocks noGrp="1"/>
          </p:cNvSpPr>
          <p:nvPr>
            <p:ph sz="half" idx="13"/>
          </p:nvPr>
        </p:nvSpPr>
        <p:spPr>
          <a:xfrm>
            <a:off x="8066492" y="1655182"/>
            <a:ext cx="5832390" cy="1583317"/>
          </a:xfrm>
        </p:spPr>
        <p:txBody>
          <a:bodyPr>
            <a:normAutofit lnSpcReduction="10000"/>
          </a:bodyPr>
          <a:lstStyle/>
          <a:p>
            <a:r>
              <a:rPr lang="en-US" b="1" dirty="0">
                <a:solidFill>
                  <a:srgbClr val="FFFF00"/>
                </a:solidFill>
                <a:latin typeface="Franklin Gothic Book" panose="020B0503020102020204" pitchFamily="34" charset="0"/>
                <a:cs typeface="Arial" panose="020B0604020202020204" pitchFamily="34" charset="0"/>
              </a:rPr>
              <a:t>RESTORE THE ENVIRONMENT </a:t>
            </a:r>
            <a:r>
              <a:rPr lang="en-US" dirty="0">
                <a:latin typeface="Franklin Gothic Book" panose="020B0503020102020204" pitchFamily="34" charset="0"/>
                <a:cs typeface="Arial" panose="020B0604020202020204" pitchFamily="34" charset="0"/>
              </a:rPr>
              <a:t>by reducing and removing radioactive hazards to the public, including radiological waste generated by the incident and subsequent cleanup activities.</a:t>
            </a:r>
          </a:p>
          <a:p>
            <a:endParaRPr lang="en-US" dirty="0"/>
          </a:p>
        </p:txBody>
      </p:sp>
      <p:grpSp>
        <p:nvGrpSpPr>
          <p:cNvPr id="5" name="Group 4">
            <a:extLst>
              <a:ext uri="{FF2B5EF4-FFF2-40B4-BE49-F238E27FC236}">
                <a16:creationId xmlns:a16="http://schemas.microsoft.com/office/drawing/2014/main" id="{9D022E96-8C00-374F-A884-612B50AA2C82}"/>
              </a:ext>
            </a:extLst>
          </p:cNvPr>
          <p:cNvGrpSpPr/>
          <p:nvPr/>
        </p:nvGrpSpPr>
        <p:grpSpPr>
          <a:xfrm>
            <a:off x="8065008" y="1353312"/>
            <a:ext cx="4045031" cy="93331"/>
            <a:chOff x="628873" y="3210459"/>
            <a:chExt cx="3370859" cy="77776"/>
          </a:xfrm>
        </p:grpSpPr>
        <p:cxnSp>
          <p:nvCxnSpPr>
            <p:cNvPr id="8" name="Straight Connector 7">
              <a:extLst>
                <a:ext uri="{FF2B5EF4-FFF2-40B4-BE49-F238E27FC236}">
                  <a16:creationId xmlns:a16="http://schemas.microsoft.com/office/drawing/2014/main" id="{5DD5612F-0019-754C-B364-3EAC4B02900F}"/>
                </a:ext>
              </a:extLst>
            </p:cNvPr>
            <p:cNvCxnSpPr>
              <a:cxnSpLocks/>
            </p:cNvCxnSpPr>
            <p:nvPr/>
          </p:nvCxnSpPr>
          <p:spPr>
            <a:xfrm flipH="1">
              <a:off x="706650" y="3249347"/>
              <a:ext cx="3220260" cy="0"/>
            </a:xfrm>
            <a:prstGeom prst="line">
              <a:avLst/>
            </a:prstGeom>
            <a:no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124E17A-F8B9-6145-8EE0-B21D87C05198}"/>
                </a:ext>
              </a:extLst>
            </p:cNvPr>
            <p:cNvSpPr/>
            <p:nvPr/>
          </p:nvSpPr>
          <p:spPr>
            <a:xfrm rot="10800000">
              <a:off x="628873"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10" name="Oval 9">
              <a:extLst>
                <a:ext uri="{FF2B5EF4-FFF2-40B4-BE49-F238E27FC236}">
                  <a16:creationId xmlns:a16="http://schemas.microsoft.com/office/drawing/2014/main" id="{FE85521B-DFF7-9A42-B752-BDADCEC1621C}"/>
                </a:ext>
              </a:extLst>
            </p:cNvPr>
            <p:cNvSpPr/>
            <p:nvPr/>
          </p:nvSpPr>
          <p:spPr>
            <a:xfrm rot="10800000">
              <a:off x="3921956"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grpSp>
      <p:pic>
        <p:nvPicPr>
          <p:cNvPr id="4" name="Picture 3" descr="A remediation process flow chart begins with optimization process, then either continues to develops remediation plans or circles back to optimization process. After develop remediation plans, the flow progresses to perform remediation/cleanup, then verify cleanup levels. The process can then circle back to perform/remediation/cleanup, or progress to release area/site.">
            <a:extLst>
              <a:ext uri="{FF2B5EF4-FFF2-40B4-BE49-F238E27FC236}">
                <a16:creationId xmlns:a16="http://schemas.microsoft.com/office/drawing/2014/main" id="{A2B1A9DE-A088-4F54-A6D0-EFD4016A917E}"/>
              </a:ext>
            </a:extLst>
          </p:cNvPr>
          <p:cNvPicPr>
            <a:picLocks noChangeAspect="1"/>
          </p:cNvPicPr>
          <p:nvPr/>
        </p:nvPicPr>
        <p:blipFill>
          <a:blip r:embed="rId2"/>
          <a:stretch>
            <a:fillRect/>
          </a:stretch>
        </p:blipFill>
        <p:spPr>
          <a:xfrm>
            <a:off x="363883" y="4324121"/>
            <a:ext cx="6617672" cy="1049212"/>
          </a:xfrm>
          <a:prstGeom prst="rect">
            <a:avLst/>
          </a:prstGeom>
        </p:spPr>
      </p:pic>
    </p:spTree>
    <p:extLst>
      <p:ext uri="{BB962C8B-B14F-4D97-AF65-F5344CB8AC3E}">
        <p14:creationId xmlns:p14="http://schemas.microsoft.com/office/powerpoint/2010/main" val="3046655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92047D0-2CFA-4AEA-B8F0-D88582EE2469}"/>
              </a:ext>
            </a:extLst>
          </p:cNvPr>
          <p:cNvSpPr>
            <a:spLocks noGrp="1"/>
          </p:cNvSpPr>
          <p:nvPr>
            <p:ph type="sldNum" sz="quarter" idx="12"/>
          </p:nvPr>
        </p:nvSpPr>
        <p:spPr/>
        <p:txBody>
          <a:bodyPr/>
          <a:lstStyle/>
          <a:p>
            <a:fld id="{C472BA6D-88FB-F341-AFC4-05CC2800557F}" type="slidenum">
              <a:rPr lang="en-US" dirty="0" smtClean="0"/>
              <a:pPr/>
              <a:t>8</a:t>
            </a:fld>
            <a:endParaRPr lang="en-US"/>
          </a:p>
        </p:txBody>
      </p:sp>
      <p:sp>
        <p:nvSpPr>
          <p:cNvPr id="6" name="Content Placeholder 5">
            <a:extLst>
              <a:ext uri="{FF2B5EF4-FFF2-40B4-BE49-F238E27FC236}">
                <a16:creationId xmlns:a16="http://schemas.microsoft.com/office/drawing/2014/main" id="{586439A0-CCBC-534C-A5B2-D9594BEF9635}"/>
              </a:ext>
            </a:extLst>
          </p:cNvPr>
          <p:cNvSpPr>
            <a:spLocks noGrp="1"/>
          </p:cNvSpPr>
          <p:nvPr>
            <p:ph sz="half" idx="2"/>
          </p:nvPr>
        </p:nvSpPr>
        <p:spPr>
          <a:xfrm>
            <a:off x="566928" y="731520"/>
            <a:ext cx="5760720" cy="1363025"/>
          </a:xfrm>
        </p:spPr>
        <p:txBody>
          <a:bodyPr>
            <a:normAutofit/>
          </a:bodyPr>
          <a:lstStyle/>
          <a:p>
            <a:pPr marL="0" indent="0">
              <a:lnSpc>
                <a:spcPct val="150000"/>
              </a:lnSpc>
              <a:buNone/>
            </a:pPr>
            <a:r>
              <a:rPr lang="en-US" b="1" dirty="0">
                <a:latin typeface="Franklin Gothic Book" panose="020B0503020102020204" pitchFamily="34" charset="0"/>
              </a:rPr>
              <a:t>Focus Area 9: Reopen</a:t>
            </a:r>
          </a:p>
          <a:p>
            <a:pPr marL="0" indent="0">
              <a:lnSpc>
                <a:spcPct val="150000"/>
              </a:lnSpc>
              <a:buNone/>
            </a:pPr>
            <a:r>
              <a:rPr lang="en-US" b="1" dirty="0">
                <a:latin typeface="Franklin Gothic Book" panose="020B0503020102020204" pitchFamily="34" charset="0"/>
              </a:rPr>
              <a:t>Focus Area 10: Recover</a:t>
            </a:r>
          </a:p>
        </p:txBody>
      </p:sp>
      <p:sp>
        <p:nvSpPr>
          <p:cNvPr id="3" name="Title 2">
            <a:extLst>
              <a:ext uri="{FF2B5EF4-FFF2-40B4-BE49-F238E27FC236}">
                <a16:creationId xmlns:a16="http://schemas.microsoft.com/office/drawing/2014/main" id="{8B27EAF9-95C6-C34C-A45F-6095862824D9}"/>
              </a:ext>
            </a:extLst>
          </p:cNvPr>
          <p:cNvSpPr>
            <a:spLocks noGrp="1"/>
          </p:cNvSpPr>
          <p:nvPr>
            <p:ph type="title"/>
          </p:nvPr>
        </p:nvSpPr>
        <p:spPr>
          <a:xfrm>
            <a:off x="8210568" y="475488"/>
            <a:ext cx="2438141" cy="892016"/>
          </a:xfrm>
        </p:spPr>
        <p:txBody>
          <a:bodyPr>
            <a:noAutofit/>
          </a:bodyPr>
          <a:lstStyle/>
          <a:p>
            <a:pPr algn="ctr"/>
            <a:r>
              <a:rPr lang="en-US" sz="4000" dirty="0">
                <a:solidFill>
                  <a:schemeClr val="bg1"/>
                </a:solidFill>
                <a:latin typeface="Franklin Gothic Medium" panose="020B0603020102020204" pitchFamily="34" charset="0"/>
              </a:rPr>
              <a:t>Strategy 5</a:t>
            </a:r>
          </a:p>
        </p:txBody>
      </p:sp>
      <p:sp>
        <p:nvSpPr>
          <p:cNvPr id="7" name="Text Placeholder 6">
            <a:extLst>
              <a:ext uri="{FF2B5EF4-FFF2-40B4-BE49-F238E27FC236}">
                <a16:creationId xmlns:a16="http://schemas.microsoft.com/office/drawing/2014/main" id="{88B5E550-4B66-EF47-BAC8-5C1AD1267C82}"/>
              </a:ext>
            </a:extLst>
          </p:cNvPr>
          <p:cNvSpPr>
            <a:spLocks noGrp="1"/>
          </p:cNvSpPr>
          <p:nvPr>
            <p:ph sz="half" idx="13"/>
          </p:nvPr>
        </p:nvSpPr>
        <p:spPr>
          <a:xfrm>
            <a:off x="8066492" y="1655182"/>
            <a:ext cx="5832390" cy="1083030"/>
          </a:xfrm>
        </p:spPr>
        <p:txBody>
          <a:bodyPr/>
          <a:lstStyle/>
          <a:p>
            <a:r>
              <a:rPr lang="en-US" b="1" dirty="0">
                <a:solidFill>
                  <a:srgbClr val="FFFF00"/>
                </a:solidFill>
                <a:latin typeface="Franklin Gothic Book" panose="020B0503020102020204" pitchFamily="34" charset="0"/>
                <a:cs typeface="Arial" panose="020B0604020202020204" pitchFamily="34" charset="0"/>
              </a:rPr>
              <a:t>REOPEN AND RECOVER </a:t>
            </a:r>
            <a:r>
              <a:rPr lang="en-US" dirty="0">
                <a:latin typeface="Franklin Gothic Book" panose="020B0503020102020204" pitchFamily="34" charset="0"/>
                <a:cs typeface="Arial" panose="020B0604020202020204" pitchFamily="34" charset="0"/>
              </a:rPr>
              <a:t>impacted areas to enable public reoccupation, re-use and equitable rehabilitation of communities.</a:t>
            </a:r>
          </a:p>
          <a:p>
            <a:endParaRPr lang="en-US" dirty="0"/>
          </a:p>
        </p:txBody>
      </p:sp>
      <p:grpSp>
        <p:nvGrpSpPr>
          <p:cNvPr id="5" name="Group 4">
            <a:extLst>
              <a:ext uri="{FF2B5EF4-FFF2-40B4-BE49-F238E27FC236}">
                <a16:creationId xmlns:a16="http://schemas.microsoft.com/office/drawing/2014/main" id="{9D022E96-8C00-374F-A884-612B50AA2C82}"/>
              </a:ext>
            </a:extLst>
          </p:cNvPr>
          <p:cNvGrpSpPr/>
          <p:nvPr/>
        </p:nvGrpSpPr>
        <p:grpSpPr>
          <a:xfrm>
            <a:off x="8161110" y="1353312"/>
            <a:ext cx="4045031" cy="93331"/>
            <a:chOff x="628873" y="3210459"/>
            <a:chExt cx="3370859" cy="77776"/>
          </a:xfrm>
        </p:grpSpPr>
        <p:cxnSp>
          <p:nvCxnSpPr>
            <p:cNvPr id="8" name="Straight Connector 7">
              <a:extLst>
                <a:ext uri="{FF2B5EF4-FFF2-40B4-BE49-F238E27FC236}">
                  <a16:creationId xmlns:a16="http://schemas.microsoft.com/office/drawing/2014/main" id="{5DD5612F-0019-754C-B364-3EAC4B02900F}"/>
                </a:ext>
              </a:extLst>
            </p:cNvPr>
            <p:cNvCxnSpPr>
              <a:cxnSpLocks/>
            </p:cNvCxnSpPr>
            <p:nvPr/>
          </p:nvCxnSpPr>
          <p:spPr>
            <a:xfrm flipH="1">
              <a:off x="706650" y="3249347"/>
              <a:ext cx="3220260" cy="0"/>
            </a:xfrm>
            <a:prstGeom prst="line">
              <a:avLst/>
            </a:prstGeom>
            <a:no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124E17A-F8B9-6145-8EE0-B21D87C05198}"/>
                </a:ext>
              </a:extLst>
            </p:cNvPr>
            <p:cNvSpPr/>
            <p:nvPr/>
          </p:nvSpPr>
          <p:spPr>
            <a:xfrm rot="10800000">
              <a:off x="628873"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sp>
          <p:nvSpPr>
            <p:cNvPr id="10" name="Oval 9">
              <a:extLst>
                <a:ext uri="{FF2B5EF4-FFF2-40B4-BE49-F238E27FC236}">
                  <a16:creationId xmlns:a16="http://schemas.microsoft.com/office/drawing/2014/main" id="{FE85521B-DFF7-9A42-B752-BDADCEC1621C}"/>
                </a:ext>
              </a:extLst>
            </p:cNvPr>
            <p:cNvSpPr/>
            <p:nvPr/>
          </p:nvSpPr>
          <p:spPr>
            <a:xfrm rot="10800000">
              <a:off x="3921956" y="3210459"/>
              <a:ext cx="77776" cy="7777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92"/>
            </a:p>
          </p:txBody>
        </p:sp>
      </p:grpSp>
      <p:pic>
        <p:nvPicPr>
          <p:cNvPr id="13" name="Picture 12">
            <a:extLst>
              <a:ext uri="{FF2B5EF4-FFF2-40B4-BE49-F238E27FC236}">
                <a16:creationId xmlns:a16="http://schemas.microsoft.com/office/drawing/2014/main" id="{218F56CD-3E46-499C-B7CC-B2AE8D1AEA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6940" y="2614695"/>
            <a:ext cx="5267135" cy="3873571"/>
          </a:xfrm>
          <a:prstGeom prst="rect">
            <a:avLst/>
          </a:prstGeom>
        </p:spPr>
      </p:pic>
    </p:spTree>
    <p:extLst>
      <p:ext uri="{BB962C8B-B14F-4D97-AF65-F5344CB8AC3E}">
        <p14:creationId xmlns:p14="http://schemas.microsoft.com/office/powerpoint/2010/main" val="2140349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123B3B4-D4EE-148B-CCDD-9D653EC44B39}"/>
              </a:ext>
            </a:extLst>
          </p:cNvPr>
          <p:cNvSpPr>
            <a:spLocks noGrp="1"/>
          </p:cNvSpPr>
          <p:nvPr>
            <p:ph type="title"/>
          </p:nvPr>
        </p:nvSpPr>
        <p:spPr>
          <a:xfrm>
            <a:off x="2389609" y="1932972"/>
            <a:ext cx="4925591" cy="2789675"/>
          </a:xfrm>
        </p:spPr>
        <p:txBody>
          <a:bodyPr>
            <a:noAutofit/>
          </a:bodyPr>
          <a:lstStyle/>
          <a:p>
            <a:r>
              <a:rPr lang="en-US" sz="6600" dirty="0">
                <a:latin typeface="Franklin Gothic Book" panose="020B0503020102020204" pitchFamily="34" charset="0"/>
              </a:rPr>
              <a:t>Questions?</a:t>
            </a:r>
            <a:br>
              <a:rPr lang="en-US" sz="6600" dirty="0">
                <a:latin typeface="Franklin Gothic Book" panose="020B0503020102020204" pitchFamily="34" charset="0"/>
              </a:rPr>
            </a:br>
            <a:r>
              <a:rPr lang="en-US" sz="6600" dirty="0">
                <a:latin typeface="Franklin Gothic Book" panose="020B0503020102020204" pitchFamily="34" charset="0"/>
              </a:rPr>
              <a:t>Thank you!</a:t>
            </a:r>
          </a:p>
        </p:txBody>
      </p:sp>
      <p:sp>
        <p:nvSpPr>
          <p:cNvPr id="4" name="Slide Number Placeholder 3">
            <a:extLst>
              <a:ext uri="{FF2B5EF4-FFF2-40B4-BE49-F238E27FC236}">
                <a16:creationId xmlns:a16="http://schemas.microsoft.com/office/drawing/2014/main" id="{B4EE4361-266A-1A78-FA38-051F0D623D99}"/>
              </a:ext>
            </a:extLst>
          </p:cNvPr>
          <p:cNvSpPr>
            <a:spLocks noGrp="1"/>
          </p:cNvSpPr>
          <p:nvPr>
            <p:ph type="sldNum" sz="quarter" idx="4294967295"/>
          </p:nvPr>
        </p:nvSpPr>
        <p:spPr>
          <a:xfrm>
            <a:off x="14373225" y="7689850"/>
            <a:ext cx="257175" cy="438150"/>
          </a:xfrm>
        </p:spPr>
        <p:txBody>
          <a:bodyPr/>
          <a:lstStyle/>
          <a:p>
            <a:fld id="{C472BA6D-88FB-F341-AFC4-05CC2800557F}" type="slidenum">
              <a:rPr lang="en-US" smtClean="0"/>
              <a:pPr/>
              <a:t>9</a:t>
            </a:fld>
            <a:endParaRPr lang="en-US"/>
          </a:p>
        </p:txBody>
      </p:sp>
      <p:sp>
        <p:nvSpPr>
          <p:cNvPr id="2" name="TextBox 1">
            <a:extLst>
              <a:ext uri="{FF2B5EF4-FFF2-40B4-BE49-F238E27FC236}">
                <a16:creationId xmlns:a16="http://schemas.microsoft.com/office/drawing/2014/main" id="{3F37DBB4-F764-96C0-625C-EE217079C819}"/>
              </a:ext>
            </a:extLst>
          </p:cNvPr>
          <p:cNvSpPr txBox="1"/>
          <p:nvPr/>
        </p:nvSpPr>
        <p:spPr>
          <a:xfrm>
            <a:off x="8339492" y="2312146"/>
            <a:ext cx="4925591" cy="1200329"/>
          </a:xfrm>
          <a:prstGeom prst="rect">
            <a:avLst/>
          </a:prstGeom>
          <a:noFill/>
        </p:spPr>
        <p:txBody>
          <a:bodyPr wrap="square" rtlCol="0">
            <a:spAutoFit/>
          </a:bodyPr>
          <a:lstStyle/>
          <a:p>
            <a:r>
              <a:rPr lang="en-US" dirty="0">
                <a:solidFill>
                  <a:schemeClr val="bg1"/>
                </a:solidFill>
                <a:latin typeface="Franklin Gothic Book" panose="020B0503020102020204" pitchFamily="34" charset="0"/>
              </a:rPr>
              <a:t>Jon Gill, PhD</a:t>
            </a:r>
          </a:p>
          <a:p>
            <a:r>
              <a:rPr lang="en-US" dirty="0">
                <a:solidFill>
                  <a:schemeClr val="bg1"/>
                </a:solidFill>
                <a:latin typeface="Franklin Gothic Book" panose="020B0503020102020204" pitchFamily="34" charset="0"/>
              </a:rPr>
              <a:t>Risk Management Branch Chief, FEMA OET</a:t>
            </a:r>
          </a:p>
          <a:p>
            <a:r>
              <a:rPr lang="en-US" dirty="0">
                <a:solidFill>
                  <a:schemeClr val="bg1"/>
                </a:solidFill>
                <a:latin typeface="Franklin Gothic Book" panose="020B0503020102020204" pitchFamily="34" charset="0"/>
                <a:hlinkClick r:id="rId2">
                  <a:extLst>
                    <a:ext uri="{A12FA001-AC4F-418D-AE19-62706E023703}">
                      <ahyp:hlinkClr xmlns:ahyp="http://schemas.microsoft.com/office/drawing/2018/hyperlinkcolor" val="tx"/>
                    </a:ext>
                  </a:extLst>
                </a:hlinkClick>
              </a:rPr>
              <a:t>Jonathan.Gill@fema.dhs.gov</a:t>
            </a:r>
            <a:endParaRPr lang="en-US" dirty="0">
              <a:solidFill>
                <a:schemeClr val="bg1"/>
              </a:solidFill>
              <a:latin typeface="Franklin Gothic Book" panose="020B0503020102020204" pitchFamily="34" charset="0"/>
            </a:endParaRPr>
          </a:p>
          <a:p>
            <a:endParaRPr lang="en-US" dirty="0">
              <a:solidFill>
                <a:schemeClr val="bg1"/>
              </a:solidFill>
              <a:latin typeface="Franklin Gothic Book" panose="020B0503020102020204" pitchFamily="34" charset="0"/>
            </a:endParaRPr>
          </a:p>
        </p:txBody>
      </p:sp>
      <p:pic>
        <p:nvPicPr>
          <p:cNvPr id="9" name="Picture 8" descr="Federal Emergency Management Agency (FEMA) Seal">
            <a:extLst>
              <a:ext uri="{FF2B5EF4-FFF2-40B4-BE49-F238E27FC236}">
                <a16:creationId xmlns:a16="http://schemas.microsoft.com/office/drawing/2014/main" id="{9D6ED820-1C98-8474-DF9F-5AA249AE918C}"/>
              </a:ext>
            </a:extLst>
          </p:cNvPr>
          <p:cNvPicPr>
            <a:picLocks noChangeAspect="1"/>
          </p:cNvPicPr>
          <p:nvPr/>
        </p:nvPicPr>
        <p:blipFill>
          <a:blip r:embed="rId3"/>
          <a:stretch>
            <a:fillRect/>
          </a:stretch>
        </p:blipFill>
        <p:spPr>
          <a:xfrm>
            <a:off x="5308600" y="5581581"/>
            <a:ext cx="4013200" cy="1430093"/>
          </a:xfrm>
          <a:prstGeom prst="rect">
            <a:avLst/>
          </a:prstGeom>
        </p:spPr>
      </p:pic>
    </p:spTree>
    <p:extLst>
      <p:ext uri="{BB962C8B-B14F-4D97-AF65-F5344CB8AC3E}">
        <p14:creationId xmlns:p14="http://schemas.microsoft.com/office/powerpoint/2010/main" val="35625077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
      <a:dk1>
        <a:srgbClr val="000000"/>
      </a:dk1>
      <a:lt1>
        <a:srgbClr val="FFFFFF"/>
      </a:lt1>
      <a:dk2>
        <a:srgbClr val="005188"/>
      </a:dk2>
      <a:lt2>
        <a:srgbClr val="F3F3F3"/>
      </a:lt2>
      <a:accent1>
        <a:srgbClr val="0078AE"/>
      </a:accent1>
      <a:accent2>
        <a:srgbClr val="595B5D"/>
      </a:accent2>
      <a:accent3>
        <a:srgbClr val="BABBBD"/>
      </a:accent3>
      <a:accent4>
        <a:srgbClr val="5E9732"/>
      </a:accent4>
      <a:accent5>
        <a:srgbClr val="0072CE"/>
      </a:accent5>
      <a:accent6>
        <a:srgbClr val="C31230"/>
      </a:accent6>
      <a:hlink>
        <a:srgbClr val="005188"/>
      </a:hlink>
      <a:folHlink>
        <a:srgbClr val="0051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ucDet PG_Homeland Security Conference_2022_v3 - Template" id="{245DBAEA-E4AD-4D33-8D97-6F10119181AE}" vid="{34692DDB-4B86-4C59-96E8-A5999E148F1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90E86C573FA0A40A9BE7E4FF6053C67" ma:contentTypeVersion="14" ma:contentTypeDescription="Create a new document." ma:contentTypeScope="" ma:versionID="ed6806fe17ac4b360408887dce6dc266">
  <xsd:schema xmlns:xsd="http://www.w3.org/2001/XMLSchema" xmlns:xs="http://www.w3.org/2001/XMLSchema" xmlns:p="http://schemas.microsoft.com/office/2006/metadata/properties" xmlns:ns2="61f4a92a-73af-4aee-98cb-e922e6ec3f01" xmlns:ns3="c9e5b1d4-d669-4830-9e3e-ae662fa16058" targetNamespace="http://schemas.microsoft.com/office/2006/metadata/properties" ma:root="true" ma:fieldsID="933b6d86ddd48b2a7db4b0d9333aa00f" ns2:_="" ns3:_="">
    <xsd:import namespace="61f4a92a-73af-4aee-98cb-e922e6ec3f01"/>
    <xsd:import namespace="c9e5b1d4-d669-4830-9e3e-ae662fa1605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f4a92a-73af-4aee-98cb-e922e6ec3f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f95ef65-fc83-4e47-b58c-2f65dd6e48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9e5b1d4-d669-4830-9e3e-ae662fa1605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b79d11e0-27ea-4240-91ba-924e6c3aee0d}" ma:internalName="TaxCatchAll" ma:showField="CatchAllData" ma:web="c9e5b1d4-d669-4830-9e3e-ae662fa160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1f4a92a-73af-4aee-98cb-e922e6ec3f01">
      <Terms xmlns="http://schemas.microsoft.com/office/infopath/2007/PartnerControls"/>
    </lcf76f155ced4ddcb4097134ff3c332f>
    <TaxCatchAll xmlns="c9e5b1d4-d669-4830-9e3e-ae662fa1605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2AC873-3947-4F72-9333-ECC4BD4AB1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f4a92a-73af-4aee-98cb-e922e6ec3f01"/>
    <ds:schemaRef ds:uri="c9e5b1d4-d669-4830-9e3e-ae662fa16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66E484-5597-418A-8A57-60E674F62124}">
  <ds:schemaRefs>
    <ds:schemaRef ds:uri="http://schemas.microsoft.com/office/2006/metadata/properties"/>
    <ds:schemaRef ds:uri="http://schemas.microsoft.com/office/infopath/2007/PartnerControls"/>
    <ds:schemaRef ds:uri="61f4a92a-73af-4aee-98cb-e922e6ec3f01"/>
    <ds:schemaRef ds:uri="c9e5b1d4-d669-4830-9e3e-ae662fa16058"/>
  </ds:schemaRefs>
</ds:datastoreItem>
</file>

<file path=customXml/itemProps3.xml><?xml version="1.0" encoding="utf-8"?>
<ds:datastoreItem xmlns:ds="http://schemas.openxmlformats.org/officeDocument/2006/customXml" ds:itemID="{5A98CE0B-71FE-48BB-A46A-C55DE084A3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1374</Words>
  <Application>Microsoft Office PowerPoint</Application>
  <PresentationFormat>Custom</PresentationFormat>
  <Paragraphs>112</Paragraphs>
  <Slides>9</Slides>
  <Notes>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9</vt:i4>
      </vt:variant>
    </vt:vector>
  </HeadingPairs>
  <TitlesOfParts>
    <vt:vector size="19" baseType="lpstr">
      <vt:lpstr>Arial</vt:lpstr>
      <vt:lpstr>Calibri</vt:lpstr>
      <vt:lpstr>Calibri Light</vt:lpstr>
      <vt:lpstr>Century Schoolbook</vt:lpstr>
      <vt:lpstr>Franklin Gothic Book</vt:lpstr>
      <vt:lpstr>Franklin Gothic Medium</vt:lpstr>
      <vt:lpstr>Roboto</vt:lpstr>
      <vt:lpstr>Wingdings</vt:lpstr>
      <vt:lpstr>Office Theme</vt:lpstr>
      <vt:lpstr>1_Office Theme</vt:lpstr>
      <vt:lpstr>Operational Recovery Framework for Planning Guidance for Responding to and Recovering from Radiological Dispersal Device (RDD) Incidents</vt:lpstr>
      <vt:lpstr>Introduction</vt:lpstr>
      <vt:lpstr>Framework</vt:lpstr>
      <vt:lpstr>Strategy 1</vt:lpstr>
      <vt:lpstr>Strategy 2</vt:lpstr>
      <vt:lpstr>Strategy 3</vt:lpstr>
      <vt:lpstr>Strategy 4</vt:lpstr>
      <vt:lpstr>Strategy 5</vt:lpstr>
      <vt:lpstr>Questions? 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2023-06-28T17:24:23Z</dcterms:created>
  <dcterms:modified xsi:type="dcterms:W3CDTF">2023-09-08T03:13:03Z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0x010100390E86C573FA0A40A9BE7E4FF6053C67</vt:lpwstr>
  </property>
</Properties>
</file>